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9.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53"/>
  </p:notesMasterIdLst>
  <p:sldIdLst>
    <p:sldId id="672" r:id="rId3"/>
    <p:sldId id="696" r:id="rId4"/>
    <p:sldId id="699" r:id="rId5"/>
    <p:sldId id="547" r:id="rId6"/>
    <p:sldId id="709" r:id="rId7"/>
    <p:sldId id="710" r:id="rId8"/>
    <p:sldId id="711" r:id="rId9"/>
    <p:sldId id="712" r:id="rId10"/>
    <p:sldId id="676" r:id="rId11"/>
    <p:sldId id="713" r:id="rId12"/>
    <p:sldId id="715" r:id="rId13"/>
    <p:sldId id="716" r:id="rId14"/>
    <p:sldId id="651" r:id="rId15"/>
    <p:sldId id="567" r:id="rId16"/>
    <p:sldId id="1854" r:id="rId17"/>
    <p:sldId id="1855" r:id="rId18"/>
    <p:sldId id="1856" r:id="rId19"/>
    <p:sldId id="700" r:id="rId20"/>
    <p:sldId id="706" r:id="rId21"/>
    <p:sldId id="726" r:id="rId22"/>
    <p:sldId id="1836" r:id="rId23"/>
    <p:sldId id="725" r:id="rId24"/>
    <p:sldId id="730" r:id="rId25"/>
    <p:sldId id="731" r:id="rId26"/>
    <p:sldId id="732" r:id="rId27"/>
    <p:sldId id="733" r:id="rId28"/>
    <p:sldId id="1851" r:id="rId29"/>
    <p:sldId id="1823" r:id="rId30"/>
    <p:sldId id="1842" r:id="rId31"/>
    <p:sldId id="1826" r:id="rId32"/>
    <p:sldId id="1827" r:id="rId33"/>
    <p:sldId id="1831" r:id="rId34"/>
    <p:sldId id="1832" r:id="rId35"/>
    <p:sldId id="1835" r:id="rId36"/>
    <p:sldId id="1837" r:id="rId37"/>
    <p:sldId id="1840" r:id="rId38"/>
    <p:sldId id="1844" r:id="rId39"/>
    <p:sldId id="1846" r:id="rId40"/>
    <p:sldId id="1847" r:id="rId41"/>
    <p:sldId id="1848" r:id="rId42"/>
    <p:sldId id="1849" r:id="rId43"/>
    <p:sldId id="1850" r:id="rId44"/>
    <p:sldId id="1853" r:id="rId45"/>
    <p:sldId id="1852" r:id="rId46"/>
    <p:sldId id="653" r:id="rId47"/>
    <p:sldId id="723" r:id="rId48"/>
    <p:sldId id="724" r:id="rId49"/>
    <p:sldId id="654" r:id="rId50"/>
    <p:sldId id="560" r:id="rId51"/>
    <p:sldId id="698"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37"/>
    <a:srgbClr val="FDFCFB"/>
    <a:srgbClr val="6666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7" autoAdjust="0"/>
    <p:restoredTop sz="80680" autoAdjust="0"/>
  </p:normalViewPr>
  <p:slideViewPr>
    <p:cSldViewPr snapToGrid="0">
      <p:cViewPr varScale="1">
        <p:scale>
          <a:sx n="52" d="100"/>
          <a:sy n="52" d="100"/>
        </p:scale>
        <p:origin x="8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85" d="100"/>
          <a:sy n="85" d="100"/>
        </p:scale>
        <p:origin x="324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大家好，今天由我和张闻启同学来完成我们基于深度学习的源代码错误定位研究中期成果汇报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这是开题答辩时给出的成员分工，在项目进行的过程中，我们发现这个分工并不合理，因为预训练模型构建对于一个人来说过于繁重，数据集获取任务又不需要这么多人。对此，我们及时进行了调整。</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05753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这是调整后的分工情况，由张闻启同学负责构建数据集，其他同学把研究重心放在预训练大模型上。</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1288933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此外，我们还增加了一名新成员，万奕含同学。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他</a:t>
            </a:r>
            <a:r>
              <a:rPr lang="zh-CN" altLang="en-US" sz="12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1200" dirty="0" err="1">
                <a:solidFill>
                  <a:srgbClr val="445437"/>
                </a:solidFill>
                <a:latin typeface="Microsoft YaHei" panose="020B0503020204020204" pitchFamily="34" charset="-122"/>
                <a:ea typeface="Microsoft YaHei" panose="020B0503020204020204" pitchFamily="34" charset="-122"/>
                <a:cs typeface="宋体"/>
              </a:rPr>
              <a:t>CodeBERT</a:t>
            </a:r>
            <a:r>
              <a:rPr lang="zh-CN" altLang="en-US" sz="1200" dirty="0">
                <a:solidFill>
                  <a:srgbClr val="445437"/>
                </a:solidFill>
                <a:latin typeface="Microsoft YaHei" panose="020B0503020204020204" pitchFamily="34" charset="-122"/>
                <a:ea typeface="Microsoft YaHei" panose="020B0503020204020204" pitchFamily="34" charset="-122"/>
                <a:cs typeface="宋体"/>
              </a:rPr>
              <a:t>模型的构建。</a:t>
            </a:r>
            <a:endParaRPr lang="zh-CN" altLang="en-US" sz="1800" dirty="0">
              <a:solidFill>
                <a:srgbClr val="445437"/>
              </a:solidFill>
              <a:latin typeface="宋体"/>
              <a:cs typeface="宋体"/>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2244288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下一个部分是数据集处理，由张闻启同学汇报</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数据集获取是本项目的重要组成部分，是复现模型、改进模型的前提和基础。在项目的前中期，我们已经完成了数据集选取和预处理，以及数据集的分析等任务。</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2956703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接下来，继续由我来介绍小组成员理解并修改深度学习模型代码的成果。</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2029642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我们一共选择了</a:t>
            </a:r>
            <a:r>
              <a:rPr lang="en-US" altLang="zh-CN" dirty="0"/>
              <a:t>3</a:t>
            </a:r>
            <a:r>
              <a:rPr lang="zh-CN" altLang="en-US" dirty="0"/>
              <a:t>个模型，其中第一个模型已经被前期研究用于错误定位任务，而另外两个模型在深度学习领域已被证明是更先进的。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2757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CodeBERT</a:t>
            </a:r>
            <a:r>
              <a:rPr lang="zh-CN" altLang="en-US" dirty="0"/>
              <a:t>模型的主要特点是，在</a:t>
            </a:r>
            <a:r>
              <a:rPr lang="en-US" altLang="zh-CN" dirty="0" err="1"/>
              <a:t>RoBERTa</a:t>
            </a:r>
            <a:r>
              <a:rPr lang="zh-CN" altLang="en-US" dirty="0"/>
              <a:t>模型的基础上，将输入从自然语言拓展到了自然语言和代码语言，将模型由</a:t>
            </a:r>
            <a:r>
              <a:rPr lang="en-US" altLang="zh-CN" dirty="0"/>
              <a:t>NLP</a:t>
            </a:r>
            <a:r>
              <a:rPr lang="zh-CN" altLang="en-US" dirty="0"/>
              <a:t>模型转变为</a:t>
            </a:r>
            <a:r>
              <a:rPr lang="en-US" altLang="zh-CN" dirty="0"/>
              <a:t>NL-PL</a:t>
            </a:r>
            <a:r>
              <a:rPr lang="zh-CN" altLang="en-US" dirty="0"/>
              <a:t>双峰模型。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a:t>
            </a:r>
            <a:r>
              <a:rPr lang="en-US" altLang="zh-CN" dirty="0"/>
              <a:t>CodeBERT</a:t>
            </a:r>
            <a:r>
              <a:rPr lang="zh-CN" altLang="en-US" dirty="0"/>
              <a:t>模型采用与</a:t>
            </a:r>
            <a:r>
              <a:rPr lang="en-US" altLang="zh-CN" dirty="0" err="1"/>
              <a:t>RoBERTa</a:t>
            </a:r>
            <a:r>
              <a:rPr lang="zh-CN" altLang="en-US" dirty="0"/>
              <a:t>一样的分词器进行</a:t>
            </a:r>
            <a:r>
              <a:rPr lang="en-US" altLang="zh-CN" dirty="0"/>
              <a:t>tokenize</a:t>
            </a:r>
            <a:r>
              <a:rPr lang="zh-CN" altLang="en-US" dirty="0"/>
              <a:t>，这可能会导致性能下降。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该模型在代码文档生成任务上的能力比此前提出的</a:t>
            </a:r>
            <a:r>
              <a:rPr lang="en-US" altLang="zh-CN" b="0" i="0" dirty="0">
                <a:solidFill>
                  <a:srgbClr val="414141"/>
                </a:solidFill>
                <a:effectLst/>
                <a:latin typeface="-apple-system"/>
              </a:rPr>
              <a:t>Code2Seq</a:t>
            </a:r>
            <a:r>
              <a:rPr lang="zh-CN" altLang="en-US" b="0" i="0" dirty="0">
                <a:solidFill>
                  <a:srgbClr val="414141"/>
                </a:solidFill>
                <a:effectLst/>
                <a:latin typeface="-apple-system"/>
              </a:rPr>
              <a:t>略低，因为</a:t>
            </a:r>
            <a:r>
              <a:rPr lang="en-US" altLang="zh-CN" b="0" i="0" dirty="0">
                <a:solidFill>
                  <a:srgbClr val="414141"/>
                </a:solidFill>
                <a:effectLst/>
                <a:latin typeface="-apple-system"/>
              </a:rPr>
              <a:t>Code2Seq</a:t>
            </a:r>
            <a:r>
              <a:rPr lang="zh-CN" altLang="en-US" b="0" i="0" dirty="0">
                <a:solidFill>
                  <a:srgbClr val="414141"/>
                </a:solidFill>
                <a:effectLst/>
                <a:latin typeface="-apple-system"/>
              </a:rPr>
              <a:t>采用了</a:t>
            </a:r>
            <a:r>
              <a:rPr lang="en-US" altLang="zh-CN" b="0" i="0" dirty="0">
                <a:solidFill>
                  <a:srgbClr val="414141"/>
                </a:solidFill>
                <a:effectLst/>
                <a:latin typeface="-apple-system"/>
              </a:rPr>
              <a:t>AST</a:t>
            </a:r>
            <a:r>
              <a:rPr lang="zh-CN" altLang="en-US" b="0" i="0" dirty="0">
                <a:solidFill>
                  <a:srgbClr val="414141"/>
                </a:solidFill>
                <a:effectLst/>
                <a:latin typeface="-apple-system"/>
              </a:rPr>
              <a:t>抽象语法树来保留结构信息。</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3190091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CodeBERT</a:t>
            </a:r>
            <a:r>
              <a:rPr lang="zh-CN" altLang="en-US" dirty="0"/>
              <a:t>的基础上，</a:t>
            </a:r>
            <a:r>
              <a:rPr lang="en-US" altLang="zh-CN" dirty="0" err="1"/>
              <a:t>GraphCodeBert</a:t>
            </a:r>
            <a:r>
              <a:rPr lang="zh-CN" altLang="en-US" dirty="0"/>
              <a:t>选择用数据流图</a:t>
            </a:r>
            <a:r>
              <a:rPr lang="en-US" altLang="zh-CN" dirty="0"/>
              <a:t>(Data Flow Graph)</a:t>
            </a:r>
            <a:r>
              <a:rPr lang="zh-CN" altLang="en-US" dirty="0"/>
              <a:t>来进行代码预处理。并针对图数据的特性，在原先</a:t>
            </a:r>
            <a:r>
              <a:rPr lang="en-US" altLang="zh-CN" dirty="0"/>
              <a:t>Bert</a:t>
            </a:r>
            <a:r>
              <a:rPr lang="zh-CN" altLang="en-US" dirty="0"/>
              <a:t>模型的掩模预训练任务的基础上增加了边预测任务。</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7234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接下来让我们看一下一个简单的比大小函数经过数据流图预处理后的结果。</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65784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我们的汇报一共包含这</a:t>
            </a:r>
            <a:r>
              <a:rPr lang="en-US" altLang="zh-CN" dirty="0"/>
              <a:t>6</a:t>
            </a:r>
            <a:r>
              <a:rPr lang="zh-CN" altLang="en-US" dirty="0"/>
              <a:t>个部分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3668749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2356187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可以看到，右侧的数据流图记录了每一个变量的数据流通关系。这些关系以有向图的形式作为额外信息被添加到注意力矩阵中。接下来，看看模型的输入有什么变化。</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25</a:t>
            </a:fld>
            <a:endParaRPr lang="zh-CN" altLang="en-US"/>
          </a:p>
        </p:txBody>
      </p:sp>
    </p:spTree>
    <p:extLst>
      <p:ext uri="{BB962C8B-B14F-4D97-AF65-F5344CB8AC3E}">
        <p14:creationId xmlns:p14="http://schemas.microsoft.com/office/powerpoint/2010/main" val="2063777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CodeBERT</a:t>
            </a:r>
            <a:r>
              <a:rPr lang="zh-CN" altLang="en-US" dirty="0"/>
              <a:t>原本的</a:t>
            </a:r>
            <a:r>
              <a:rPr lang="en-US" altLang="zh-CN" dirty="0"/>
              <a:t>4</a:t>
            </a:r>
            <a:r>
              <a:rPr lang="zh-CN" altLang="en-US" dirty="0"/>
              <a:t>个张量的基础上，</a:t>
            </a:r>
            <a:r>
              <a:rPr lang="en-US" altLang="zh-CN" dirty="0" err="1"/>
              <a:t>GraphCodeBERT</a:t>
            </a:r>
            <a:r>
              <a:rPr lang="zh-CN" altLang="en-US" dirty="0"/>
              <a:t>添加了</a:t>
            </a:r>
            <a:r>
              <a:rPr lang="en-US" altLang="zh-CN" dirty="0" err="1"/>
              <a:t>dfg_to_code</a:t>
            </a:r>
            <a:r>
              <a:rPr lang="zh-CN" altLang="en-US" dirty="0"/>
              <a:t>和</a:t>
            </a:r>
            <a:r>
              <a:rPr lang="en-US" altLang="zh-CN" dirty="0" err="1"/>
              <a:t>dfg_to_dfg</a:t>
            </a:r>
            <a:r>
              <a:rPr lang="zh-CN" altLang="en-US" dirty="0"/>
              <a:t>张量。</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929385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接下来，让我们通过一段更复杂的快速排序的</a:t>
            </a:r>
            <a:r>
              <a:rPr lang="en-US" altLang="zh-CN" dirty="0"/>
              <a:t>Python</a:t>
            </a:r>
            <a:r>
              <a:rPr lang="zh-CN" altLang="en-US" dirty="0"/>
              <a:t>代码展示</a:t>
            </a:r>
            <a:r>
              <a:rPr lang="en-US" altLang="zh-CN" dirty="0" err="1"/>
              <a:t>dfg_to_dfg</a:t>
            </a:r>
            <a:r>
              <a:rPr lang="zh-CN" altLang="en-US" dirty="0"/>
              <a:t>张量的内容及产生过程。</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27</a:t>
            </a:fld>
            <a:endParaRPr lang="zh-CN" altLang="en-US"/>
          </a:p>
        </p:txBody>
      </p:sp>
    </p:spTree>
    <p:extLst>
      <p:ext uri="{BB962C8B-B14F-4D97-AF65-F5344CB8AC3E}">
        <p14:creationId xmlns:p14="http://schemas.microsoft.com/office/powerpoint/2010/main" val="2713423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首先，在</a:t>
            </a:r>
            <a:r>
              <a:rPr lang="en-US" altLang="zh-CN" dirty="0" err="1"/>
              <a:t>code_tokens</a:t>
            </a:r>
            <a:r>
              <a:rPr lang="zh-CN" altLang="en-US" dirty="0"/>
              <a:t>数组部分，</a:t>
            </a:r>
            <a:r>
              <a:rPr lang="en-US" altLang="zh-CN" dirty="0" err="1"/>
              <a:t>GraphCodeBERT</a:t>
            </a:r>
            <a:r>
              <a:rPr lang="zh-CN" altLang="en-US" dirty="0"/>
              <a:t>模型与</a:t>
            </a:r>
            <a:r>
              <a:rPr lang="en-US" altLang="zh-CN" dirty="0"/>
              <a:t>CodeBERT</a:t>
            </a:r>
            <a:r>
              <a:rPr lang="zh-CN" altLang="en-US" dirty="0"/>
              <a:t>模型相同，都采用了</a:t>
            </a:r>
            <a:r>
              <a:rPr lang="en-US" altLang="zh-CN" dirty="0" err="1"/>
              <a:t>RoBERTa</a:t>
            </a:r>
            <a:r>
              <a:rPr lang="zh-CN" altLang="en-US" dirty="0"/>
              <a:t>的分词方式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但是，在代码序列后，</a:t>
            </a:r>
            <a:r>
              <a:rPr lang="en-US" altLang="zh-CN" dirty="0" err="1"/>
              <a:t>GraphCodeBERT</a:t>
            </a:r>
            <a:r>
              <a:rPr lang="zh-CN" altLang="en-US" dirty="0"/>
              <a:t>模型还将所有的变量名提取出来，用于后续添加数据流图信息</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28</a:t>
            </a:fld>
            <a:endParaRPr lang="zh-CN" altLang="en-US"/>
          </a:p>
        </p:txBody>
      </p:sp>
    </p:spTree>
    <p:extLst>
      <p:ext uri="{BB962C8B-B14F-4D97-AF65-F5344CB8AC3E}">
        <p14:creationId xmlns:p14="http://schemas.microsoft.com/office/powerpoint/2010/main" val="281341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根据词表将</a:t>
            </a:r>
            <a:r>
              <a:rPr lang="en-US" altLang="zh-CN" dirty="0"/>
              <a:t>code</a:t>
            </a:r>
            <a:r>
              <a:rPr lang="zh-CN" altLang="en-US" dirty="0"/>
              <a:t>替换为编号后，得到了</a:t>
            </a:r>
            <a:r>
              <a:rPr lang="en-US" altLang="zh-CN" dirty="0" err="1"/>
              <a:t>code_ids</a:t>
            </a:r>
            <a:r>
              <a:rPr lang="zh-CN" altLang="en-US" dirty="0"/>
              <a:t>数组，这一部分同样与</a:t>
            </a:r>
            <a:r>
              <a:rPr lang="en-US" altLang="zh-CN" dirty="0"/>
              <a:t>CodeBERT</a:t>
            </a:r>
            <a:r>
              <a:rPr lang="zh-CN" altLang="en-US" dirty="0"/>
              <a:t>模型类似。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上面的图片就是词表的一部分。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可以看到，刚刚提取的变量名在</a:t>
            </a:r>
            <a:r>
              <a:rPr lang="en-US" altLang="zh-CN" dirty="0" err="1"/>
              <a:t>code_id</a:t>
            </a:r>
            <a:r>
              <a:rPr lang="zh-CN" altLang="en-US" dirty="0"/>
              <a:t>中被统一替换为</a:t>
            </a:r>
            <a:r>
              <a:rPr lang="en-US" altLang="zh-CN" dirty="0"/>
              <a:t>3</a:t>
            </a:r>
            <a:r>
              <a:rPr lang="zh-CN" altLang="en-US" dirty="0"/>
              <a:t>（</a:t>
            </a:r>
            <a:r>
              <a:rPr lang="en-US" altLang="zh-CN" dirty="0"/>
              <a:t>unknown</a:t>
            </a:r>
            <a:r>
              <a:rPr lang="zh-CN" altLang="en-US" dirty="0"/>
              <a:t>），因为这一部分的重点用于保留结构信息，需要防止变量名对模型的干扰。</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29</a:t>
            </a:fld>
            <a:endParaRPr lang="zh-CN" altLang="en-US"/>
          </a:p>
        </p:txBody>
      </p:sp>
    </p:spTree>
    <p:extLst>
      <p:ext uri="{BB962C8B-B14F-4D97-AF65-F5344CB8AC3E}">
        <p14:creationId xmlns:p14="http://schemas.microsoft.com/office/powerpoint/2010/main" val="2356776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现在我们看到的就是由数据流图中节点对象与</a:t>
            </a:r>
            <a:r>
              <a:rPr lang="en-US" altLang="zh-CN" dirty="0"/>
              <a:t>code</a:t>
            </a:r>
            <a:r>
              <a:rPr lang="zh-CN" altLang="en-US" dirty="0"/>
              <a:t>向量的对应关系，每个</a:t>
            </a:r>
            <a:r>
              <a:rPr lang="en-US" altLang="zh-CN" dirty="0"/>
              <a:t>DFG</a:t>
            </a:r>
            <a:r>
              <a:rPr lang="zh-CN" altLang="en-US" dirty="0"/>
              <a:t>图的节点对象由多个</a:t>
            </a:r>
            <a:r>
              <a:rPr lang="en-US" altLang="zh-CN" dirty="0"/>
              <a:t>CODE</a:t>
            </a:r>
            <a:r>
              <a:rPr lang="zh-CN" altLang="en-US" dirty="0"/>
              <a:t>对象组成，这是由于</a:t>
            </a:r>
            <a:r>
              <a:rPr lang="en-US" altLang="zh-CN" dirty="0" err="1"/>
              <a:t>RoBERTa</a:t>
            </a:r>
            <a:r>
              <a:rPr lang="zh-CN" altLang="en-US" dirty="0"/>
              <a:t>分词器属于字符级别，会把较长的变量名分词多个代码块，在构建</a:t>
            </a:r>
            <a:r>
              <a:rPr lang="en-US" altLang="zh-CN" dirty="0"/>
              <a:t>DFG</a:t>
            </a:r>
            <a:r>
              <a:rPr lang="zh-CN" altLang="en-US" dirty="0"/>
              <a:t>对象时需要将其还原。</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30</a:t>
            </a:fld>
            <a:endParaRPr lang="zh-CN" altLang="en-US"/>
          </a:p>
        </p:txBody>
      </p:sp>
    </p:spTree>
    <p:extLst>
      <p:ext uri="{BB962C8B-B14F-4D97-AF65-F5344CB8AC3E}">
        <p14:creationId xmlns:p14="http://schemas.microsoft.com/office/powerpoint/2010/main" val="647242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DFG to DFG</a:t>
            </a:r>
            <a:r>
              <a:rPr lang="zh-CN" altLang="en-US" dirty="0"/>
              <a:t>数组的组成。可以看到第四行的</a:t>
            </a:r>
            <a:r>
              <a:rPr lang="en-US" altLang="zh-CN" dirty="0"/>
              <a:t>pivot</a:t>
            </a:r>
            <a:r>
              <a:rPr lang="zh-CN" altLang="en-US" dirty="0"/>
              <a:t>变量与</a:t>
            </a:r>
            <a:r>
              <a:rPr lang="en-US" altLang="zh-CN" dirty="0" err="1"/>
              <a:t>arr</a:t>
            </a:r>
            <a:r>
              <a:rPr lang="zh-CN" altLang="en-US" dirty="0"/>
              <a:t>，</a:t>
            </a:r>
            <a:r>
              <a:rPr lang="en-US" altLang="zh-CN" dirty="0" err="1"/>
              <a:t>len</a:t>
            </a:r>
            <a:r>
              <a:rPr lang="zh-CN" altLang="en-US" dirty="0"/>
              <a:t>，</a:t>
            </a:r>
            <a:r>
              <a:rPr lang="en-US" altLang="zh-CN" dirty="0" err="1"/>
              <a:t>arr</a:t>
            </a:r>
            <a:r>
              <a:rPr lang="zh-CN" altLang="en-US" dirty="0"/>
              <a:t>，</a:t>
            </a:r>
            <a:r>
              <a:rPr lang="en-US" altLang="zh-CN" dirty="0"/>
              <a:t>2</a:t>
            </a:r>
            <a:r>
              <a:rPr lang="zh-CN" altLang="en-US" dirty="0"/>
              <a:t>四个元素一一对应</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31</a:t>
            </a:fld>
            <a:endParaRPr lang="zh-CN" altLang="en-US"/>
          </a:p>
        </p:txBody>
      </p:sp>
    </p:spTree>
    <p:extLst>
      <p:ext uri="{BB962C8B-B14F-4D97-AF65-F5344CB8AC3E}">
        <p14:creationId xmlns:p14="http://schemas.microsoft.com/office/powerpoint/2010/main" val="3675317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32</a:t>
            </a:fld>
            <a:endParaRPr lang="zh-CN" altLang="en-US"/>
          </a:p>
        </p:txBody>
      </p:sp>
    </p:spTree>
    <p:extLst>
      <p:ext uri="{BB962C8B-B14F-4D97-AF65-F5344CB8AC3E}">
        <p14:creationId xmlns:p14="http://schemas.microsoft.com/office/powerpoint/2010/main" val="100891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首先，让我们回顾一下项目任务书中提到的目标</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首先，我们给所有的变量名依次编号</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33</a:t>
            </a:fld>
            <a:endParaRPr lang="zh-CN" altLang="en-US"/>
          </a:p>
        </p:txBody>
      </p:sp>
    </p:spTree>
    <p:extLst>
      <p:ext uri="{BB962C8B-B14F-4D97-AF65-F5344CB8AC3E}">
        <p14:creationId xmlns:p14="http://schemas.microsoft.com/office/powerpoint/2010/main" val="230674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接下来，让我们看看</a:t>
            </a:r>
            <a:r>
              <a:rPr lang="en-US" altLang="zh-CN" dirty="0"/>
              <a:t>DFG</a:t>
            </a:r>
            <a:r>
              <a:rPr lang="zh-CN" altLang="en-US" dirty="0"/>
              <a:t>有向图的数据流向。可以看到，</a:t>
            </a:r>
            <a:r>
              <a:rPr lang="en-US" altLang="zh-CN" dirty="0"/>
              <a:t>DFG</a:t>
            </a:r>
            <a:r>
              <a:rPr lang="zh-CN" altLang="en-US" dirty="0"/>
              <a:t>变量之间</a:t>
            </a:r>
            <a:r>
              <a:rPr lang="zh-CN" altLang="en-US" b="0" i="0" dirty="0">
                <a:solidFill>
                  <a:srgbClr val="333333"/>
                </a:solidFill>
                <a:effectLst/>
                <a:latin typeface="Open Sans" panose="020B0604020202020204" pitchFamily="34" charset="0"/>
              </a:rPr>
              <a:t>的有向图与</a:t>
            </a:r>
            <a:r>
              <a:rPr lang="en-US" altLang="zh-CN" b="0" i="0" dirty="0" err="1">
                <a:solidFill>
                  <a:srgbClr val="333333"/>
                </a:solidFill>
                <a:effectLst/>
                <a:latin typeface="Open Sans" panose="020B0604020202020204" pitchFamily="34" charset="0"/>
              </a:rPr>
              <a:t>Dfg</a:t>
            </a:r>
            <a:r>
              <a:rPr lang="en-US" altLang="zh-CN" b="0" i="0" dirty="0">
                <a:solidFill>
                  <a:srgbClr val="333333"/>
                </a:solidFill>
                <a:effectLst/>
                <a:latin typeface="Open Sans" panose="020B0604020202020204" pitchFamily="34" charset="0"/>
              </a:rPr>
              <a:t> to </a:t>
            </a:r>
            <a:r>
              <a:rPr lang="en-US" altLang="zh-CN" b="0" i="0" dirty="0" err="1">
                <a:solidFill>
                  <a:srgbClr val="333333"/>
                </a:solidFill>
                <a:effectLst/>
                <a:latin typeface="Open Sans" panose="020B0604020202020204" pitchFamily="34" charset="0"/>
              </a:rPr>
              <a:t>dfg</a:t>
            </a:r>
            <a:r>
              <a:rPr lang="zh-CN" altLang="en-US" b="0" i="0" dirty="0">
                <a:solidFill>
                  <a:srgbClr val="333333"/>
                </a:solidFill>
                <a:effectLst/>
                <a:latin typeface="Open Sans" panose="020B0604020202020204" pitchFamily="34" charset="0"/>
              </a:rPr>
              <a:t>数组一致，每个位置的列表中存入所有流入数据的来源。</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34</a:t>
            </a:fld>
            <a:endParaRPr lang="zh-CN" altLang="en-US"/>
          </a:p>
        </p:txBody>
      </p:sp>
    </p:spTree>
    <p:extLst>
      <p:ext uri="{BB962C8B-B14F-4D97-AF65-F5344CB8AC3E}">
        <p14:creationId xmlns:p14="http://schemas.microsoft.com/office/powerpoint/2010/main" val="3036344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UniXcoder</a:t>
            </a:r>
            <a:r>
              <a:rPr lang="zh-CN" altLang="en-US" dirty="0"/>
              <a:t>模型采用了不一样的分词器，通过抽象语法树保留了结构信息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35972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这是一段求最大值的</a:t>
            </a:r>
            <a:r>
              <a:rPr lang="en-US" altLang="zh-CN" dirty="0"/>
              <a:t>Python</a:t>
            </a:r>
            <a:r>
              <a:rPr lang="zh-CN" altLang="en-US" dirty="0"/>
              <a:t>函数，通过</a:t>
            </a:r>
            <a:r>
              <a:rPr lang="en-US" altLang="zh-CN" dirty="0"/>
              <a:t>tree-sitter</a:t>
            </a:r>
            <a:r>
              <a:rPr lang="zh-CN" altLang="en-US" dirty="0"/>
              <a:t>库提供的</a:t>
            </a:r>
            <a:r>
              <a:rPr lang="en-US" altLang="zh-CN" dirty="0"/>
              <a:t>parser</a:t>
            </a:r>
            <a:r>
              <a:rPr lang="zh-CN" altLang="en-US" dirty="0"/>
              <a:t>可以将其转换为树结构</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36</a:t>
            </a:fld>
            <a:endParaRPr lang="zh-CN" altLang="en-US"/>
          </a:p>
        </p:txBody>
      </p:sp>
    </p:spTree>
    <p:extLst>
      <p:ext uri="{BB962C8B-B14F-4D97-AF65-F5344CB8AC3E}">
        <p14:creationId xmlns:p14="http://schemas.microsoft.com/office/powerpoint/2010/main" val="1961441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可以看到，仅第一行函数声明语句代码就衍生出了右侧的树结构，其中函数名和变量名都属于</a:t>
            </a:r>
            <a:r>
              <a:rPr lang="en-US" altLang="zh-CN" dirty="0"/>
              <a:t>identifier</a:t>
            </a:r>
            <a:r>
              <a:rPr lang="zh-CN" altLang="en-US" dirty="0"/>
              <a:t>类型。接下来，来看看代码主体部分。</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37</a:t>
            </a:fld>
            <a:endParaRPr lang="zh-CN" altLang="en-US"/>
          </a:p>
        </p:txBody>
      </p:sp>
    </p:spTree>
    <p:extLst>
      <p:ext uri="{BB962C8B-B14F-4D97-AF65-F5344CB8AC3E}">
        <p14:creationId xmlns:p14="http://schemas.microsoft.com/office/powerpoint/2010/main" val="363503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这是增加了第一行赋值语句后的抽象语法树</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38</a:t>
            </a:fld>
            <a:endParaRPr lang="zh-CN" altLang="en-US"/>
          </a:p>
        </p:txBody>
      </p:sp>
    </p:spTree>
    <p:extLst>
      <p:ext uri="{BB962C8B-B14F-4D97-AF65-F5344CB8AC3E}">
        <p14:creationId xmlns:p14="http://schemas.microsoft.com/office/powerpoint/2010/main" val="1970421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if</a:t>
            </a:r>
            <a:r>
              <a:rPr lang="zh-CN" altLang="en-US" dirty="0"/>
              <a:t>分支语句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39</a:t>
            </a:fld>
            <a:endParaRPr lang="zh-CN" altLang="en-US"/>
          </a:p>
        </p:txBody>
      </p:sp>
    </p:spTree>
    <p:extLst>
      <p:ext uri="{BB962C8B-B14F-4D97-AF65-F5344CB8AC3E}">
        <p14:creationId xmlns:p14="http://schemas.microsoft.com/office/powerpoint/2010/main" val="3437622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if</a:t>
            </a:r>
            <a:r>
              <a:rPr lang="zh-CN" altLang="en-US" dirty="0"/>
              <a:t>条件为真时的语句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40</a:t>
            </a:fld>
            <a:endParaRPr lang="zh-CN" altLang="en-US"/>
          </a:p>
        </p:txBody>
      </p:sp>
    </p:spTree>
    <p:extLst>
      <p:ext uri="{BB962C8B-B14F-4D97-AF65-F5344CB8AC3E}">
        <p14:creationId xmlns:p14="http://schemas.microsoft.com/office/powerpoint/2010/main" val="2979002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else</a:t>
            </a:r>
            <a:r>
              <a:rPr lang="zh-CN" altLang="en-US" dirty="0"/>
              <a:t>分支语句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41</a:t>
            </a:fld>
            <a:endParaRPr lang="zh-CN" altLang="en-US"/>
          </a:p>
        </p:txBody>
      </p:sp>
    </p:spTree>
    <p:extLst>
      <p:ext uri="{BB962C8B-B14F-4D97-AF65-F5344CB8AC3E}">
        <p14:creationId xmlns:p14="http://schemas.microsoft.com/office/powerpoint/2010/main" val="1353853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最后，是返回语句。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42</a:t>
            </a:fld>
            <a:endParaRPr lang="zh-CN" altLang="en-US"/>
          </a:p>
        </p:txBody>
      </p:sp>
    </p:spTree>
    <p:extLst>
      <p:ext uri="{BB962C8B-B14F-4D97-AF65-F5344CB8AC3E}">
        <p14:creationId xmlns:p14="http://schemas.microsoft.com/office/powerpoint/2010/main" val="288701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以上是在项目计划申请书中给出的项目研究计划安排，</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004900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最后，是返回语句。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43</a:t>
            </a:fld>
            <a:endParaRPr lang="zh-CN" altLang="en-US"/>
          </a:p>
        </p:txBody>
      </p:sp>
    </p:spTree>
    <p:extLst>
      <p:ext uri="{BB962C8B-B14F-4D97-AF65-F5344CB8AC3E}">
        <p14:creationId xmlns:p14="http://schemas.microsoft.com/office/powerpoint/2010/main" val="3339636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这三个模型均已在</a:t>
            </a:r>
            <a:r>
              <a:rPr lang="en-US" altLang="zh-CN" dirty="0" err="1"/>
              <a:t>CodeSearchNet</a:t>
            </a:r>
            <a:r>
              <a:rPr lang="zh-CN" altLang="en-US" dirty="0"/>
              <a:t>代码搜索数据集上进行预训练，但是错误定位任务与代码搜索任务有一定区别，例如一份错误报告往往对应多份错误代码。后续我们会对模型作进一步修改。</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4140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动画过渡页</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46</a:t>
            </a:fld>
            <a:endParaRPr lang="zh-CN" altLang="en-US"/>
          </a:p>
        </p:txBody>
      </p:sp>
    </p:spTree>
    <p:extLst>
      <p:ext uri="{BB962C8B-B14F-4D97-AF65-F5344CB8AC3E}">
        <p14:creationId xmlns:p14="http://schemas.microsoft.com/office/powerpoint/2010/main" val="913626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000000"/>
                </a:solidFill>
                <a:effectLst/>
                <a:latin typeface="SimSun" panose="02010600030101010101" pitchFamily="2" charset="-122"/>
                <a:ea typeface="SimSun" panose="02010600030101010101" pitchFamily="2" charset="-122"/>
              </a:rPr>
              <a:t>费用主要源于云 </a:t>
            </a:r>
            <a:r>
              <a:rPr lang="en-US" altLang="zh-CN" sz="1200" b="0" i="0" dirty="0">
                <a:solidFill>
                  <a:srgbClr val="000000"/>
                </a:solidFill>
                <a:effectLst/>
                <a:latin typeface="LMRoman12-Regular-Identity-H"/>
              </a:rPr>
              <a:t>GPU </a:t>
            </a:r>
            <a:r>
              <a:rPr lang="zh-CN" altLang="en-US" sz="1200" b="0" i="0" dirty="0">
                <a:solidFill>
                  <a:srgbClr val="000000"/>
                </a:solidFill>
                <a:effectLst/>
                <a:latin typeface="SimSun" panose="02010600030101010101" pitchFamily="2" charset="-122"/>
                <a:ea typeface="SimSun" panose="02010600030101010101" pitchFamily="2" charset="-122"/>
              </a:rPr>
              <a:t>的使用，以上是 </a:t>
            </a:r>
            <a:r>
              <a:rPr lang="en-US" altLang="zh-CN" sz="1200" b="0" i="0" dirty="0">
                <a:solidFill>
                  <a:srgbClr val="000000"/>
                </a:solidFill>
                <a:effectLst/>
                <a:latin typeface="LMRoman12-Regular-Identity-H"/>
              </a:rPr>
              <a:t>3 </a:t>
            </a:r>
            <a:r>
              <a:rPr lang="zh-CN" altLang="en-US" sz="1200" b="0" i="0" dirty="0">
                <a:solidFill>
                  <a:srgbClr val="000000"/>
                </a:solidFill>
                <a:effectLst/>
                <a:latin typeface="SimSun" panose="02010600030101010101" pitchFamily="2" charset="-122"/>
                <a:ea typeface="SimSun" panose="02010600030101010101" pitchFamily="2" charset="-122"/>
              </a:rPr>
              <a:t>月份东南大学云计算中心导出的费用清单， </a:t>
            </a:r>
            <a:endParaRPr lang="en-US" altLang="zh-CN" sz="1200" b="0" i="0" dirty="0">
              <a:solidFill>
                <a:srgbClr val="000000"/>
              </a:solidFill>
              <a:effectLst/>
              <a:latin typeface="SimSun" panose="02010600030101010101" pitchFamily="2" charset="-122"/>
              <a:ea typeface="SimSun" panose="02010600030101010101" pitchFamily="2" charset="-122"/>
            </a:endParaRPr>
          </a:p>
          <a:p>
            <a:r>
              <a:rPr lang="en-US" altLang="zh-CN" sz="1200" b="0" i="0" dirty="0">
                <a:solidFill>
                  <a:srgbClr val="000000"/>
                </a:solidFill>
                <a:effectLst/>
                <a:latin typeface="LMRoman12-Regular-Identity-H"/>
              </a:rPr>
              <a:t>4 </a:t>
            </a:r>
            <a:r>
              <a:rPr lang="zh-CN" altLang="en-US" sz="1200" b="0" i="0" dirty="0">
                <a:solidFill>
                  <a:srgbClr val="000000"/>
                </a:solidFill>
                <a:effectLst/>
                <a:latin typeface="SimSun" panose="02010600030101010101" pitchFamily="2" charset="-122"/>
                <a:ea typeface="SimSun" panose="02010600030101010101" pitchFamily="2" charset="-122"/>
              </a:rPr>
              <a:t>月份也进行了一些云计算任务，但是未使用 </a:t>
            </a:r>
            <a:r>
              <a:rPr lang="en-US" altLang="zh-CN" sz="1200" b="0" i="0" dirty="0">
                <a:solidFill>
                  <a:srgbClr val="000000"/>
                </a:solidFill>
                <a:effectLst/>
                <a:latin typeface="LMRoman12-Regular-Identity-H"/>
              </a:rPr>
              <a:t>GPU</a:t>
            </a:r>
            <a:r>
              <a:rPr lang="zh-CN" altLang="en-US" sz="1200" b="0" i="0" dirty="0">
                <a:solidFill>
                  <a:srgbClr val="000000"/>
                </a:solidFill>
                <a:effectLst/>
                <a:latin typeface="SimSun" panose="02010600030101010101" pitchFamily="2" charset="-122"/>
                <a:ea typeface="SimSun" panose="02010600030101010101" pitchFamily="2" charset="-122"/>
              </a:rPr>
              <a:t>，消耗有限。</a:t>
            </a:r>
            <a:r>
              <a:rPr lang="zh-CN" altLang="en-US" dirty="0"/>
              <a:t> </a:t>
            </a:r>
            <a:endParaRPr lang="en-US" altLang="zh-CN" dirty="0"/>
          </a:p>
          <a:p>
            <a:r>
              <a:rPr lang="zh-CN" altLang="en-US" dirty="0"/>
              <a:t>后续还需要进行大量模型训练与调试工作，这需要更多的经费投入。在经费充足的情况下，我们会同时研究</a:t>
            </a:r>
            <a:r>
              <a:rPr lang="en-US" altLang="zh-CN" dirty="0"/>
              <a:t>3</a:t>
            </a:r>
            <a:r>
              <a:rPr lang="zh-CN" altLang="en-US" dirty="0"/>
              <a:t>个模型在错误定位领域的应用，否则我们可能会仅关注一个模型。</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47</a:t>
            </a:fld>
            <a:endParaRPr lang="zh-CN" altLang="en-US"/>
          </a:p>
        </p:txBody>
      </p:sp>
    </p:spTree>
    <p:extLst>
      <p:ext uri="{BB962C8B-B14F-4D97-AF65-F5344CB8AC3E}">
        <p14:creationId xmlns:p14="http://schemas.microsoft.com/office/powerpoint/2010/main" val="2400046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点击一下，读一下标题</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49</a:t>
            </a:fld>
            <a:endParaRPr lang="zh-CN" altLang="en-US"/>
          </a:p>
        </p:txBody>
      </p:sp>
    </p:spTree>
    <p:extLst>
      <p:ext uri="{BB962C8B-B14F-4D97-AF65-F5344CB8AC3E}">
        <p14:creationId xmlns:p14="http://schemas.microsoft.com/office/powerpoint/2010/main" val="4066018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感谢倾听，请各位评委老师批评指正！</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50</a:t>
            </a:fld>
            <a:endParaRPr lang="zh-CN" altLang="en-US"/>
          </a:p>
        </p:txBody>
      </p:sp>
    </p:spTree>
    <p:extLst>
      <p:ext uri="{BB962C8B-B14F-4D97-AF65-F5344CB8AC3E}">
        <p14:creationId xmlns:p14="http://schemas.microsoft.com/office/powerpoint/2010/main" val="332181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截至目前，我们已经完成了前四个部分。</a:t>
            </a:r>
            <a:endParaRPr lang="en-US" altLang="zh-CN" dirty="0"/>
          </a:p>
          <a:p>
            <a:r>
              <a:rPr lang="zh-CN" altLang="en-US" dirty="0"/>
              <a:t>为了明确项目目标和创新点，我们阅读了来自</a:t>
            </a:r>
            <a:r>
              <a:rPr lang="en-US" altLang="zh-CN" dirty="0"/>
              <a:t>4</a:t>
            </a:r>
            <a:r>
              <a:rPr lang="zh-CN" altLang="en-US" dirty="0"/>
              <a:t>个期刊数据库的共</a:t>
            </a:r>
            <a:r>
              <a:rPr lang="en-US" altLang="zh-CN" dirty="0"/>
              <a:t>100</a:t>
            </a:r>
            <a:r>
              <a:rPr lang="zh-CN" altLang="en-US" dirty="0"/>
              <a:t>篇论文，仔细探索了大量基于机器学习的错误定位技术。</a:t>
            </a:r>
            <a:endParaRPr lang="en-US" altLang="zh-CN" dirty="0"/>
          </a:p>
          <a:p>
            <a:r>
              <a:rPr lang="zh-CN" altLang="en-US" dirty="0"/>
              <a:t>我们最终选择基于预训练模型的静态错误定位作为技术路线，因为此前没有任何研究关注</a:t>
            </a:r>
            <a:r>
              <a:rPr lang="zh-CN" altLang="zh-CN" sz="1800" dirty="0">
                <a:effectLst/>
                <a:ea typeface="仿宋_GB2312"/>
                <a:cs typeface="Times New Roman" panose="02020603050405020304" pitchFamily="18" charset="0"/>
              </a:rPr>
              <a:t>最新的</a:t>
            </a:r>
            <a:r>
              <a:rPr lang="en-US" altLang="zh-CN" sz="1800" dirty="0">
                <a:effectLst/>
                <a:ea typeface="仿宋_GB2312"/>
                <a:cs typeface="Times New Roman" panose="02020603050405020304" pitchFamily="18" charset="0"/>
              </a:rPr>
              <a:t>NL-PL</a:t>
            </a:r>
            <a:r>
              <a:rPr lang="zh-CN" altLang="zh-CN" sz="1800" dirty="0">
                <a:effectLst/>
                <a:ea typeface="仿宋_GB2312"/>
                <a:cs typeface="Times New Roman" panose="02020603050405020304" pitchFamily="18" charset="0"/>
              </a:rPr>
              <a:t>双模态大模型在错误定位</a:t>
            </a:r>
            <a:r>
              <a:rPr lang="zh-CN" altLang="en-US" sz="1800" dirty="0">
                <a:effectLst/>
                <a:ea typeface="仿宋_GB2312"/>
                <a:cs typeface="Times New Roman" panose="02020603050405020304" pitchFamily="18" charset="0"/>
              </a:rPr>
              <a:t>领域</a:t>
            </a:r>
            <a:r>
              <a:rPr lang="zh-CN" altLang="zh-CN" sz="1800" dirty="0">
                <a:effectLst/>
                <a:ea typeface="仿宋_GB2312"/>
                <a:cs typeface="Times New Roman" panose="02020603050405020304" pitchFamily="18" charset="0"/>
              </a:rPr>
              <a:t>的应用。</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241857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在数据集选取部分，我们选择了</a:t>
            </a:r>
            <a:r>
              <a:rPr lang="en-US" altLang="zh-CN" dirty="0"/>
              <a:t>6</a:t>
            </a:r>
            <a:r>
              <a:rPr lang="zh-CN" altLang="en-US" dirty="0"/>
              <a:t>个</a:t>
            </a:r>
            <a:r>
              <a:rPr lang="en-US" altLang="zh-CN" dirty="0"/>
              <a:t>Java</a:t>
            </a:r>
            <a:r>
              <a:rPr lang="zh-CN" altLang="en-US" dirty="0"/>
              <a:t>开源项目，共包含超过</a:t>
            </a:r>
            <a:r>
              <a:rPr lang="en-US" altLang="zh-CN" dirty="0"/>
              <a:t>22000</a:t>
            </a:r>
            <a:r>
              <a:rPr lang="zh-CN" altLang="en-US" dirty="0"/>
              <a:t>个错误报告。每个错误报告均来自</a:t>
            </a:r>
            <a:r>
              <a:rPr lang="en-US" altLang="zh-CN" dirty="0"/>
              <a:t>Bugzilla</a:t>
            </a:r>
            <a:r>
              <a:rPr lang="zh-CN" altLang="en-US" dirty="0"/>
              <a:t>错误跟踪系统，格式如图所示。</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63781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模型搭建部分，我们分工合作，先初步筛选出了</a:t>
            </a:r>
            <a:r>
              <a:rPr lang="en-US" altLang="zh-CN" dirty="0"/>
              <a:t>3</a:t>
            </a:r>
            <a:r>
              <a:rPr lang="zh-CN" altLang="en-US" dirty="0"/>
              <a:t>种</a:t>
            </a:r>
            <a:r>
              <a:rPr lang="zh-CN" altLang="en-US" sz="1200" dirty="0">
                <a:solidFill>
                  <a:srgbClr val="445437"/>
                </a:solidFill>
                <a:ea typeface="+mn-ea"/>
                <a:cs typeface="+mn-ea"/>
              </a:rPr>
              <a:t>预训练</a:t>
            </a:r>
            <a:r>
              <a:rPr lang="en-US" altLang="zh-CN" sz="1200" dirty="0">
                <a:solidFill>
                  <a:srgbClr val="445437"/>
                </a:solidFill>
                <a:ea typeface="+mn-ea"/>
                <a:cs typeface="+mn-ea"/>
              </a:rPr>
              <a:t>NL-PL</a:t>
            </a:r>
            <a:r>
              <a:rPr lang="zh-CN" altLang="en-US" sz="1200" dirty="0">
                <a:solidFill>
                  <a:srgbClr val="445437"/>
                </a:solidFill>
                <a:ea typeface="+mn-ea"/>
                <a:cs typeface="+mn-ea"/>
              </a:rPr>
              <a:t>大模型，再</a:t>
            </a:r>
            <a:r>
              <a:rPr lang="zh-CN" altLang="en-US" dirty="0"/>
              <a:t>由</a:t>
            </a:r>
            <a:r>
              <a:rPr lang="en-US" altLang="zh-CN" dirty="0"/>
              <a:t>3</a:t>
            </a:r>
            <a:r>
              <a:rPr lang="zh-CN" altLang="en-US" dirty="0"/>
              <a:t>名组员分别阅读论文和模型源代码，目前已经成功在云服务器上尝试运行了模型代码，熟悉了每一个参数的作用，明确了模型的输入和输出形式，并能够根据需要调整模型参数和输出。</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9980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我们的预期成果包括一篇总结采用机器学习的技术的静态错误定位方法综述，可训练</a:t>
            </a:r>
            <a:r>
              <a:rPr lang="en-US" altLang="zh-CN" dirty="0"/>
              <a:t>NL-PL</a:t>
            </a:r>
            <a:r>
              <a:rPr lang="zh-CN" altLang="en-US" dirty="0"/>
              <a:t>大模型的错误报告数据集和一个有实用价值的模型等。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目前我们已经完成了综述的撰写，初步构建了一个</a:t>
            </a:r>
            <a:r>
              <a:rPr lang="en-US" altLang="zh-CN" dirty="0"/>
              <a:t>Java</a:t>
            </a:r>
            <a:r>
              <a:rPr lang="zh-CN" altLang="en-US" dirty="0"/>
              <a:t>语言的错误报告数据集，并熟悉了模型代码，为后续应用深度学习模型奠定了基础。</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1081298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接下来，让我们回顾一下开题汇报时给出的成员分工。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3086078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40.jpg"/><Relationship Id="rId7"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39.jp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51.png"/><Relationship Id="rId5" Type="http://schemas.openxmlformats.org/officeDocument/2006/relationships/image" Target="../media/image54.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hyperlink" Target="https://github.com/eclipse-jdt/eclipse.jdt.cor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6.jpeg"/><Relationship Id="rId5" Type="http://schemas.openxmlformats.org/officeDocument/2006/relationships/image" Target="../media/image21.sv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52957" y="2343845"/>
            <a:ext cx="6488987" cy="1941441"/>
          </a:xfrm>
        </p:spPr>
        <p:txBody>
          <a:bodyPr/>
          <a:lstStyle/>
          <a:p>
            <a:r>
              <a:rPr lang="zh-CN" altLang="en-US" sz="4800" dirty="0">
                <a:ea typeface="+mn-ea"/>
                <a:cs typeface="+mn-ea"/>
              </a:rPr>
              <a:t>基于深度学习的</a:t>
            </a:r>
            <a:endParaRPr lang="en-US" altLang="zh-CN" sz="4800" dirty="0">
              <a:ea typeface="+mn-ea"/>
              <a:cs typeface="+mn-ea"/>
            </a:endParaRPr>
          </a:p>
          <a:p>
            <a:r>
              <a:rPr lang="zh-CN" altLang="en-US" sz="4800" dirty="0">
                <a:ea typeface="+mn-ea"/>
                <a:cs typeface="+mn-ea"/>
              </a:rPr>
              <a:t>源代码错误定位研究</a:t>
            </a:r>
          </a:p>
        </p:txBody>
      </p:sp>
      <p:sp>
        <p:nvSpPr>
          <p:cNvPr id="5" name="文本占位符 4">
            <a:extLst>
              <a:ext uri="{FF2B5EF4-FFF2-40B4-BE49-F238E27FC236}">
                <a16:creationId xmlns:a16="http://schemas.microsoft.com/office/drawing/2014/main" id="{DD468918-03BA-48BA-A85E-4308518A6A12}"/>
              </a:ext>
            </a:extLst>
          </p:cNvPr>
          <p:cNvSpPr>
            <a:spLocks noGrp="1"/>
          </p:cNvSpPr>
          <p:nvPr>
            <p:ph type="body" sz="quarter" idx="12"/>
          </p:nvPr>
        </p:nvSpPr>
        <p:spPr>
          <a:xfrm>
            <a:off x="667504" y="4299506"/>
            <a:ext cx="5798382" cy="286232"/>
          </a:xfrm>
        </p:spPr>
        <p:txBody>
          <a:bodyPr/>
          <a:lstStyle/>
          <a:p>
            <a:r>
              <a:rPr lang="en-US" altLang="zh-CN" dirty="0">
                <a:cs typeface="+mn-ea"/>
              </a:rPr>
              <a:t>Deep-learning based Fault-localization</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7" y="5072662"/>
            <a:ext cx="291801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吴清晏 张闻启</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3" name="矩形 12">
            <a:extLst>
              <a:ext uri="{FF2B5EF4-FFF2-40B4-BE49-F238E27FC236}">
                <a16:creationId xmlns:a16="http://schemas.microsoft.com/office/drawing/2014/main" id="{D1150C4D-B9D9-453C-8026-A24298F5C6D6}"/>
              </a:ext>
            </a:extLst>
          </p:cNvPr>
          <p:cNvSpPr/>
          <p:nvPr/>
        </p:nvSpPr>
        <p:spPr>
          <a:xfrm>
            <a:off x="3454596" y="507266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李必信</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568911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2024</a:t>
            </a:r>
            <a:r>
              <a:rPr kumimoji="0" lang="en-US" altLang="zh-CN" sz="2000" i="0" u="none" strike="noStrike" kern="1200" cap="none" spc="0" normalizeH="0" baseline="0" noProof="0" dirty="0">
                <a:ln>
                  <a:noFill/>
                </a:ln>
                <a:solidFill>
                  <a:schemeClr val="accent1"/>
                </a:solidFill>
                <a:effectLst/>
                <a:uLnTx/>
                <a:uFillTx/>
                <a:latin typeface="Arial"/>
                <a:cs typeface="+mn-ea"/>
              </a:rPr>
              <a:t>/04/10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
        <p:nvSpPr>
          <p:cNvPr id="7" name="文本占位符 6">
            <a:extLst>
              <a:ext uri="{FF2B5EF4-FFF2-40B4-BE49-F238E27FC236}">
                <a16:creationId xmlns:a16="http://schemas.microsoft.com/office/drawing/2014/main" id="{B220244F-7230-4444-917D-775AFA3CBB63}"/>
              </a:ext>
            </a:extLst>
          </p:cNvPr>
          <p:cNvSpPr>
            <a:spLocks noGrp="1"/>
          </p:cNvSpPr>
          <p:nvPr>
            <p:ph type="body" sz="quarter" idx="11"/>
          </p:nvPr>
        </p:nvSpPr>
        <p:spPr>
          <a:xfrm>
            <a:off x="660400" y="1393777"/>
            <a:ext cx="5798382" cy="878840"/>
          </a:xfrm>
        </p:spPr>
        <p:txBody>
          <a:bodyPr/>
          <a:lstStyle/>
          <a:p>
            <a:r>
              <a:rPr lang="zh-CN" altLang="en-US" sz="4400" dirty="0"/>
              <a:t>中期成果汇报</a:t>
            </a: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10</a:t>
            </a:fld>
            <a:endParaRPr lang="zh-CN" altLang="en-US" dirty="0"/>
          </a:p>
        </p:txBody>
      </p:sp>
      <p:grpSp>
        <p:nvGrpSpPr>
          <p:cNvPr id="5" name="组合 4">
            <a:extLst>
              <a:ext uri="{FF2B5EF4-FFF2-40B4-BE49-F238E27FC236}">
                <a16:creationId xmlns:a16="http://schemas.microsoft.com/office/drawing/2014/main" id="{EEFA0527-CA81-4616-9308-A250FEC54ACF}"/>
              </a:ext>
            </a:extLst>
          </p:cNvPr>
          <p:cNvGrpSpPr/>
          <p:nvPr/>
        </p:nvGrpSpPr>
        <p:grpSpPr>
          <a:xfrm>
            <a:off x="4403295" y="2363130"/>
            <a:ext cx="5830896" cy="1327447"/>
            <a:chOff x="6000944" y="4561470"/>
            <a:chExt cx="5830896" cy="1327447"/>
          </a:xfrm>
        </p:grpSpPr>
        <p:pic>
          <p:nvPicPr>
            <p:cNvPr id="6" name="object 2">
              <a:extLst>
                <a:ext uri="{FF2B5EF4-FFF2-40B4-BE49-F238E27FC236}">
                  <a16:creationId xmlns:a16="http://schemas.microsoft.com/office/drawing/2014/main" id="{0AE85BC1-E2D8-4309-8FBF-B647C44653CB}"/>
                </a:ext>
              </a:extLst>
            </p:cNvPr>
            <p:cNvPicPr/>
            <p:nvPr/>
          </p:nvPicPr>
          <p:blipFill>
            <a:blip r:embed="rId3" cstate="print"/>
            <a:stretch>
              <a:fillRect/>
            </a:stretch>
          </p:blipFill>
          <p:spPr>
            <a:xfrm>
              <a:off x="6000944" y="4706754"/>
              <a:ext cx="550582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6143090" y="4766125"/>
              <a:ext cx="4291733" cy="871585"/>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级计算机学院，负责协助完成数据集的建立，并参与模型的预训练和模型的优化，</a:t>
              </a:r>
              <a:r>
                <a:rPr lang="zh-CN" altLang="en-US" sz="1200" dirty="0">
                  <a:solidFill>
                    <a:srgbClr val="212529"/>
                  </a:solidFill>
                  <a:latin typeface="Microsoft YaHei" panose="020B0503020204020204" pitchFamily="34" charset="-122"/>
                  <a:ea typeface="Microsoft YaHei" panose="020B0503020204020204" pitchFamily="34" charset="-122"/>
                </a:rPr>
                <a:t>撰写创新点介绍、改进效果和优势等部分。</a:t>
              </a:r>
            </a:p>
          </p:txBody>
        </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3"/>
            <a:stretch/>
          </p:blipFill>
          <p:spPr>
            <a:xfrm>
              <a:off x="10481912" y="4561470"/>
              <a:ext cx="1349928" cy="1327447"/>
            </a:xfrm>
            <a:prstGeom prst="ellipse">
              <a:avLst/>
            </a:prstGeom>
            <a:ln w="63500" cap="rnd">
              <a:noFill/>
            </a:ln>
            <a:effectLst>
              <a:outerShdw blurRad="381000" dist="292100" dir="5400000" sx="-80000" sy="-18000" rotWithShape="0">
                <a:srgbClr val="000000">
                  <a:alpha val="0"/>
                </a:srgbClr>
              </a:outerShdw>
            </a:effectLst>
          </p:spPr>
        </p:pic>
      </p:grpSp>
      <p:grpSp>
        <p:nvGrpSpPr>
          <p:cNvPr id="9" name="组合 8">
            <a:extLst>
              <a:ext uri="{FF2B5EF4-FFF2-40B4-BE49-F238E27FC236}">
                <a16:creationId xmlns:a16="http://schemas.microsoft.com/office/drawing/2014/main" id="{74DC8AC5-39FB-44E7-B070-28E38D901492}"/>
              </a:ext>
            </a:extLst>
          </p:cNvPr>
          <p:cNvGrpSpPr/>
          <p:nvPr/>
        </p:nvGrpSpPr>
        <p:grpSpPr>
          <a:xfrm>
            <a:off x="1579073" y="1126352"/>
            <a:ext cx="6256848" cy="1372943"/>
            <a:chOff x="263352" y="1196752"/>
            <a:chExt cx="6256848" cy="1372943"/>
          </a:xfrm>
        </p:grpSpPr>
        <p:pic>
          <p:nvPicPr>
            <p:cNvPr id="10" name="object 3">
              <a:extLst>
                <a:ext uri="{FF2B5EF4-FFF2-40B4-BE49-F238E27FC236}">
                  <a16:creationId xmlns:a16="http://schemas.microsoft.com/office/drawing/2014/main" id="{6F66FDC1-1E70-4AF2-A4E3-84EC76F839C1}"/>
                </a:ext>
              </a:extLst>
            </p:cNvPr>
            <p:cNvPicPr/>
            <p:nvPr/>
          </p:nvPicPr>
          <p:blipFill>
            <a:blip r:embed="rId5" cstate="print"/>
            <a:stretch>
              <a:fillRect/>
            </a:stretch>
          </p:blipFill>
          <p:spPr>
            <a:xfrm>
              <a:off x="497196" y="13497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1802762" y="1280850"/>
              <a:ext cx="4717438"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负责组织成员按时学习，</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及数据集建立中的爬虫编写和数据清洗，撰写项目任务书等。</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352" y="11967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3" name="组合 12">
            <a:extLst>
              <a:ext uri="{FF2B5EF4-FFF2-40B4-BE49-F238E27FC236}">
                <a16:creationId xmlns:a16="http://schemas.microsoft.com/office/drawing/2014/main" id="{758EDC17-708F-4B25-A098-AC2591E23AC6}"/>
              </a:ext>
            </a:extLst>
          </p:cNvPr>
          <p:cNvGrpSpPr/>
          <p:nvPr/>
        </p:nvGrpSpPr>
        <p:grpSpPr>
          <a:xfrm>
            <a:off x="1579073" y="3556952"/>
            <a:ext cx="6610144" cy="1402429"/>
            <a:chOff x="263352" y="1196752"/>
            <a:chExt cx="6610144" cy="1402429"/>
          </a:xfrm>
        </p:grpSpPr>
        <p:pic>
          <p:nvPicPr>
            <p:cNvPr id="14" name="object 3">
              <a:extLst>
                <a:ext uri="{FF2B5EF4-FFF2-40B4-BE49-F238E27FC236}">
                  <a16:creationId xmlns:a16="http://schemas.microsoft.com/office/drawing/2014/main" id="{E823D8C7-5E96-4B45-8DD4-C463BA976BE2}"/>
                </a:ext>
              </a:extLst>
            </p:cNvPr>
            <p:cNvPicPr/>
            <p:nvPr/>
          </p:nvPicPr>
          <p:blipFill>
            <a:blip r:embed="rId5" cstate="print"/>
            <a:stretch>
              <a:fillRect/>
            </a:stretch>
          </p:blipFill>
          <p:spPr>
            <a:xfrm>
              <a:off x="590174" y="1380683"/>
              <a:ext cx="6283322"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1857676" y="1380683"/>
              <a:ext cx="5015820" cy="1012713"/>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sz="1600" dirty="0">
                <a:latin typeface="微软雅黑"/>
                <a:cs typeface="微软雅黑"/>
              </a:endParaRPr>
            </a:p>
            <a:p>
              <a:pPr marL="12700" marR="5080">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级计算机专业，负责模型评估和结果解释性分析，同时负责文档撰写中的数据集介绍、评估指标和对比方法、结果展示和解释等部分</a:t>
              </a:r>
              <a:r>
                <a:rPr lang="zh-CN" altLang="en-US" sz="2000" b="0" i="0" dirty="0">
                  <a:solidFill>
                    <a:srgbClr val="212529"/>
                  </a:solidFill>
                  <a:effectLst/>
                  <a:latin typeface="Microsoft YaHei" panose="020B0503020204020204" pitchFamily="34" charset="-122"/>
                  <a:ea typeface="Microsoft YaHei" panose="020B0503020204020204" pitchFamily="34" charset="-122"/>
                </a:rPr>
                <a:t>。</a:t>
              </a:r>
              <a:endParaRPr sz="1900" dirty="0">
                <a:latin typeface="宋体"/>
                <a:cs typeface="宋体"/>
              </a:endParaRPr>
            </a:p>
          </p:txBody>
        </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352" y="1196752"/>
              <a:ext cx="1372943" cy="1402429"/>
            </a:xfrm>
            <a:prstGeom prst="ellipse">
              <a:avLst/>
            </a:prstGeom>
            <a:ln>
              <a:noFill/>
            </a:ln>
            <a:effectLst/>
          </p:spPr>
        </p:pic>
      </p:grpSp>
      <p:grpSp>
        <p:nvGrpSpPr>
          <p:cNvPr id="17" name="组合 16">
            <a:extLst>
              <a:ext uri="{FF2B5EF4-FFF2-40B4-BE49-F238E27FC236}">
                <a16:creationId xmlns:a16="http://schemas.microsoft.com/office/drawing/2014/main" id="{68E32831-FF68-4009-89B5-0B504FD5C0D7}"/>
              </a:ext>
            </a:extLst>
          </p:cNvPr>
          <p:cNvGrpSpPr/>
          <p:nvPr/>
        </p:nvGrpSpPr>
        <p:grpSpPr>
          <a:xfrm>
            <a:off x="4456020" y="4917511"/>
            <a:ext cx="5778171" cy="1342803"/>
            <a:chOff x="6096000" y="4592291"/>
            <a:chExt cx="5778171" cy="1342803"/>
          </a:xfrm>
        </p:grpSpPr>
        <p:pic>
          <p:nvPicPr>
            <p:cNvPr id="18" name="object 2">
              <a:extLst>
                <a:ext uri="{FF2B5EF4-FFF2-40B4-BE49-F238E27FC236}">
                  <a16:creationId xmlns:a16="http://schemas.microsoft.com/office/drawing/2014/main" id="{00C6F35A-0D5F-4292-9988-BDFEE5F3E2F3}"/>
                </a:ext>
              </a:extLst>
            </p:cNvPr>
            <p:cNvPicPr/>
            <p:nvPr/>
          </p:nvPicPr>
          <p:blipFill>
            <a:blip r:embed="rId3" cstate="print"/>
            <a:stretch>
              <a:fillRect/>
            </a:stretch>
          </p:blipFill>
          <p:spPr>
            <a:xfrm>
              <a:off x="6096000" y="475488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6416385" y="475488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级软件学院，负责预训练模型和模型构建。</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同时负责划分数据集，以及文档撰写中的模型介绍</a:t>
              </a:r>
              <a:r>
                <a:rPr lang="zh-CN" altLang="en-US" sz="1200" dirty="0">
                  <a:solidFill>
                    <a:srgbClr val="212529"/>
                  </a:solidFill>
                  <a:latin typeface="Microsoft YaHei" panose="020B0503020204020204" pitchFamily="34" charset="-122"/>
                  <a:ea typeface="Microsoft YaHei" panose="020B0503020204020204" pitchFamily="34" charset="-122"/>
                </a:rPr>
                <a:t>部分。</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1368" y="4592291"/>
              <a:ext cx="1342803" cy="1342803"/>
            </a:xfrm>
            <a:prstGeom prst="rect">
              <a:avLst/>
            </a:prstGeom>
            <a:ln>
              <a:noFill/>
            </a:ln>
          </p:spPr>
        </p:pic>
      </p:grpSp>
    </p:spTree>
    <p:extLst>
      <p:ext uri="{BB962C8B-B14F-4D97-AF65-F5344CB8AC3E}">
        <p14:creationId xmlns:p14="http://schemas.microsoft.com/office/powerpoint/2010/main" val="14015548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11</a:t>
            </a:fld>
            <a:endParaRPr lang="zh-CN" altLang="en-US" dirty="0"/>
          </a:p>
        </p:txBody>
      </p:sp>
      <p:grpSp>
        <p:nvGrpSpPr>
          <p:cNvPr id="5" name="组合 4">
            <a:extLst>
              <a:ext uri="{FF2B5EF4-FFF2-40B4-BE49-F238E27FC236}">
                <a16:creationId xmlns:a16="http://schemas.microsoft.com/office/drawing/2014/main" id="{EEFA0527-CA81-4616-9308-A250FEC54ACF}"/>
              </a:ext>
            </a:extLst>
          </p:cNvPr>
          <p:cNvGrpSpPr/>
          <p:nvPr/>
        </p:nvGrpSpPr>
        <p:grpSpPr>
          <a:xfrm>
            <a:off x="4581625" y="2363130"/>
            <a:ext cx="5652566" cy="1327447"/>
            <a:chOff x="6179274" y="4561470"/>
            <a:chExt cx="5652566" cy="1327447"/>
          </a:xfrm>
        </p:grpSpPr>
        <p:pic>
          <p:nvPicPr>
            <p:cNvPr id="6" name="object 2">
              <a:extLst>
                <a:ext uri="{FF2B5EF4-FFF2-40B4-BE49-F238E27FC236}">
                  <a16:creationId xmlns:a16="http://schemas.microsoft.com/office/drawing/2014/main" id="{0AE85BC1-E2D8-4309-8FBF-B647C44653CB}"/>
                </a:ext>
              </a:extLst>
            </p:cNvPr>
            <p:cNvPicPr/>
            <p:nvPr/>
          </p:nvPicPr>
          <p:blipFill>
            <a:blip r:embed="rId3" cstate="print"/>
            <a:stretch>
              <a:fillRect/>
            </a:stretch>
          </p:blipFill>
          <p:spPr>
            <a:xfrm>
              <a:off x="6179274" y="4706754"/>
              <a:ext cx="532749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6374054" y="476612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3"/>
            <a:stretch/>
          </p:blipFill>
          <p:spPr>
            <a:xfrm>
              <a:off x="10481912" y="4561470"/>
              <a:ext cx="1349928" cy="1327447"/>
            </a:xfrm>
            <a:prstGeom prst="ellipse">
              <a:avLst/>
            </a:prstGeom>
            <a:ln w="63500" cap="rnd">
              <a:noFill/>
            </a:ln>
            <a:effectLst>
              <a:outerShdw blurRad="381000" dist="292100" dir="5400000" sx="-80000" sy="-18000" rotWithShape="0">
                <a:srgbClr val="000000">
                  <a:alpha val="0"/>
                </a:srgbClr>
              </a:outerShdw>
            </a:effectLst>
          </p:spPr>
        </p:pic>
      </p:grpSp>
      <p:grpSp>
        <p:nvGrpSpPr>
          <p:cNvPr id="9" name="组合 8">
            <a:extLst>
              <a:ext uri="{FF2B5EF4-FFF2-40B4-BE49-F238E27FC236}">
                <a16:creationId xmlns:a16="http://schemas.microsoft.com/office/drawing/2014/main" id="{74DC8AC5-39FB-44E7-B070-28E38D901492}"/>
              </a:ext>
            </a:extLst>
          </p:cNvPr>
          <p:cNvGrpSpPr/>
          <p:nvPr/>
        </p:nvGrpSpPr>
        <p:grpSpPr>
          <a:xfrm>
            <a:off x="1579073" y="1126352"/>
            <a:ext cx="5739670" cy="1372943"/>
            <a:chOff x="263352" y="1196752"/>
            <a:chExt cx="5739670" cy="1372943"/>
          </a:xfrm>
        </p:grpSpPr>
        <p:pic>
          <p:nvPicPr>
            <p:cNvPr id="10" name="object 3">
              <a:extLst>
                <a:ext uri="{FF2B5EF4-FFF2-40B4-BE49-F238E27FC236}">
                  <a16:creationId xmlns:a16="http://schemas.microsoft.com/office/drawing/2014/main" id="{6F66FDC1-1E70-4AF2-A4E3-84EC76F839C1}"/>
                </a:ext>
              </a:extLst>
            </p:cNvPr>
            <p:cNvPicPr/>
            <p:nvPr/>
          </p:nvPicPr>
          <p:blipFill>
            <a:blip r:embed="rId5" cstate="print"/>
            <a:stretch>
              <a:fillRect/>
            </a:stretch>
          </p:blipFill>
          <p:spPr>
            <a:xfrm>
              <a:off x="497196" y="13497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1802762" y="1280850"/>
              <a:ext cx="3407445" cy="925253"/>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352" y="11967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3" name="组合 12">
            <a:extLst>
              <a:ext uri="{FF2B5EF4-FFF2-40B4-BE49-F238E27FC236}">
                <a16:creationId xmlns:a16="http://schemas.microsoft.com/office/drawing/2014/main" id="{758EDC17-708F-4B25-A098-AC2591E23AC6}"/>
              </a:ext>
            </a:extLst>
          </p:cNvPr>
          <p:cNvGrpSpPr/>
          <p:nvPr/>
        </p:nvGrpSpPr>
        <p:grpSpPr>
          <a:xfrm>
            <a:off x="1579073" y="3556952"/>
            <a:ext cx="5739670" cy="1402429"/>
            <a:chOff x="263352" y="1196752"/>
            <a:chExt cx="5739670" cy="1402429"/>
          </a:xfrm>
        </p:grpSpPr>
        <p:pic>
          <p:nvPicPr>
            <p:cNvPr id="14" name="object 3">
              <a:extLst>
                <a:ext uri="{FF2B5EF4-FFF2-40B4-BE49-F238E27FC236}">
                  <a16:creationId xmlns:a16="http://schemas.microsoft.com/office/drawing/2014/main" id="{E823D8C7-5E96-4B45-8DD4-C463BA976BE2}"/>
                </a:ext>
              </a:extLst>
            </p:cNvPr>
            <p:cNvPicPr/>
            <p:nvPr/>
          </p:nvPicPr>
          <p:blipFill>
            <a:blip r:embed="rId5" cstate="print"/>
            <a:stretch>
              <a:fillRect/>
            </a:stretch>
          </p:blipFill>
          <p:spPr>
            <a:xfrm>
              <a:off x="590174" y="1380683"/>
              <a:ext cx="5412848"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1857676" y="13806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352" y="1196752"/>
              <a:ext cx="1372943" cy="1402429"/>
            </a:xfrm>
            <a:prstGeom prst="ellipse">
              <a:avLst/>
            </a:prstGeom>
            <a:ln>
              <a:noFill/>
            </a:ln>
            <a:effectLst/>
          </p:spPr>
        </p:pic>
      </p:grpSp>
      <p:grpSp>
        <p:nvGrpSpPr>
          <p:cNvPr id="17" name="组合 16">
            <a:extLst>
              <a:ext uri="{FF2B5EF4-FFF2-40B4-BE49-F238E27FC236}">
                <a16:creationId xmlns:a16="http://schemas.microsoft.com/office/drawing/2014/main" id="{68E32831-FF68-4009-89B5-0B504FD5C0D7}"/>
              </a:ext>
            </a:extLst>
          </p:cNvPr>
          <p:cNvGrpSpPr/>
          <p:nvPr/>
        </p:nvGrpSpPr>
        <p:grpSpPr>
          <a:xfrm>
            <a:off x="4456020" y="4917511"/>
            <a:ext cx="5778171" cy="1342803"/>
            <a:chOff x="6096000" y="4592291"/>
            <a:chExt cx="5778171" cy="1342803"/>
          </a:xfrm>
        </p:grpSpPr>
        <p:pic>
          <p:nvPicPr>
            <p:cNvPr id="18" name="object 2">
              <a:extLst>
                <a:ext uri="{FF2B5EF4-FFF2-40B4-BE49-F238E27FC236}">
                  <a16:creationId xmlns:a16="http://schemas.microsoft.com/office/drawing/2014/main" id="{00C6F35A-0D5F-4292-9988-BDFEE5F3E2F3}"/>
                </a:ext>
              </a:extLst>
            </p:cNvPr>
            <p:cNvPicPr/>
            <p:nvPr/>
          </p:nvPicPr>
          <p:blipFill>
            <a:blip r:embed="rId3" cstate="print"/>
            <a:stretch>
              <a:fillRect/>
            </a:stretch>
          </p:blipFill>
          <p:spPr>
            <a:xfrm>
              <a:off x="6096000" y="475488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6416385" y="475488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1368" y="4592291"/>
              <a:ext cx="1342803" cy="1342803"/>
            </a:xfrm>
            <a:prstGeom prst="rect">
              <a:avLst/>
            </a:prstGeom>
            <a:ln>
              <a:noFill/>
            </a:ln>
          </p:spPr>
        </p:pic>
      </p:grpSp>
    </p:spTree>
    <p:extLst>
      <p:ext uri="{BB962C8B-B14F-4D97-AF65-F5344CB8AC3E}">
        <p14:creationId xmlns:p14="http://schemas.microsoft.com/office/powerpoint/2010/main" val="2019248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AD205310-E0F6-4E50-944E-196AE6270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360" y="2104526"/>
            <a:ext cx="2056912" cy="197857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12</a:t>
            </a:fld>
            <a:endParaRPr lang="zh-CN" altLang="en-US" dirty="0"/>
          </a:p>
        </p:txBody>
      </p:sp>
      <p:grpSp>
        <p:nvGrpSpPr>
          <p:cNvPr id="5" name="组合 4">
            <a:extLst>
              <a:ext uri="{FF2B5EF4-FFF2-40B4-BE49-F238E27FC236}">
                <a16:creationId xmlns:a16="http://schemas.microsoft.com/office/drawing/2014/main" id="{EEFA0527-CA81-4616-9308-A250FEC54ACF}"/>
              </a:ext>
            </a:extLst>
          </p:cNvPr>
          <p:cNvGrpSpPr/>
          <p:nvPr/>
        </p:nvGrpSpPr>
        <p:grpSpPr>
          <a:xfrm>
            <a:off x="12532118" y="2363130"/>
            <a:ext cx="5652566" cy="1327447"/>
            <a:chOff x="6179274" y="4561470"/>
            <a:chExt cx="5652566" cy="1327447"/>
          </a:xfrm>
        </p:grpSpPr>
        <p:pic>
          <p:nvPicPr>
            <p:cNvPr id="6" name="object 2">
              <a:extLst>
                <a:ext uri="{FF2B5EF4-FFF2-40B4-BE49-F238E27FC236}">
                  <a16:creationId xmlns:a16="http://schemas.microsoft.com/office/drawing/2014/main" id="{0AE85BC1-E2D8-4309-8FBF-B647C44653CB}"/>
                </a:ext>
              </a:extLst>
            </p:cNvPr>
            <p:cNvPicPr/>
            <p:nvPr/>
          </p:nvPicPr>
          <p:blipFill>
            <a:blip r:embed="rId4" cstate="print"/>
            <a:stretch>
              <a:fillRect/>
            </a:stretch>
          </p:blipFill>
          <p:spPr>
            <a:xfrm>
              <a:off x="6179274" y="4706754"/>
              <a:ext cx="532749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6374054" y="476612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53"/>
            <a:stretch/>
          </p:blipFill>
          <p:spPr>
            <a:xfrm>
              <a:off x="10481912" y="4561470"/>
              <a:ext cx="1349928" cy="1327447"/>
            </a:xfrm>
            <a:prstGeom prst="ellipse">
              <a:avLst/>
            </a:prstGeom>
            <a:ln w="63500" cap="rnd">
              <a:noFill/>
            </a:ln>
            <a:effectLst>
              <a:outerShdw blurRad="381000" dist="292100" dir="5400000" sx="-80000" sy="-18000" rotWithShape="0">
                <a:srgbClr val="000000">
                  <a:alpha val="0"/>
                </a:srgbClr>
              </a:outerShdw>
            </a:effectLst>
          </p:spPr>
        </p:pic>
      </p:grpSp>
      <p:grpSp>
        <p:nvGrpSpPr>
          <p:cNvPr id="9" name="组合 8">
            <a:extLst>
              <a:ext uri="{FF2B5EF4-FFF2-40B4-BE49-F238E27FC236}">
                <a16:creationId xmlns:a16="http://schemas.microsoft.com/office/drawing/2014/main" id="{74DC8AC5-39FB-44E7-B070-28E38D901492}"/>
              </a:ext>
            </a:extLst>
          </p:cNvPr>
          <p:cNvGrpSpPr/>
          <p:nvPr/>
        </p:nvGrpSpPr>
        <p:grpSpPr>
          <a:xfrm>
            <a:off x="-6073036" y="1126352"/>
            <a:ext cx="5739670" cy="1372943"/>
            <a:chOff x="263352" y="1196752"/>
            <a:chExt cx="5739670" cy="1372943"/>
          </a:xfrm>
        </p:grpSpPr>
        <p:pic>
          <p:nvPicPr>
            <p:cNvPr id="10" name="object 3">
              <a:extLst>
                <a:ext uri="{FF2B5EF4-FFF2-40B4-BE49-F238E27FC236}">
                  <a16:creationId xmlns:a16="http://schemas.microsoft.com/office/drawing/2014/main" id="{6F66FDC1-1E70-4AF2-A4E3-84EC76F839C1}"/>
                </a:ext>
              </a:extLst>
            </p:cNvPr>
            <p:cNvPicPr/>
            <p:nvPr/>
          </p:nvPicPr>
          <p:blipFill>
            <a:blip r:embed="rId6" cstate="print"/>
            <a:stretch>
              <a:fillRect/>
            </a:stretch>
          </p:blipFill>
          <p:spPr>
            <a:xfrm>
              <a:off x="497196" y="13497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1802762" y="1280850"/>
              <a:ext cx="3407445" cy="925253"/>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352" y="11967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3" name="组合 12">
            <a:extLst>
              <a:ext uri="{FF2B5EF4-FFF2-40B4-BE49-F238E27FC236}">
                <a16:creationId xmlns:a16="http://schemas.microsoft.com/office/drawing/2014/main" id="{758EDC17-708F-4B25-A098-AC2591E23AC6}"/>
              </a:ext>
            </a:extLst>
          </p:cNvPr>
          <p:cNvGrpSpPr/>
          <p:nvPr/>
        </p:nvGrpSpPr>
        <p:grpSpPr>
          <a:xfrm>
            <a:off x="-6142527" y="3556952"/>
            <a:ext cx="5739670" cy="1402429"/>
            <a:chOff x="263352" y="1196752"/>
            <a:chExt cx="5739670" cy="1402429"/>
          </a:xfrm>
        </p:grpSpPr>
        <p:pic>
          <p:nvPicPr>
            <p:cNvPr id="14" name="object 3">
              <a:extLst>
                <a:ext uri="{FF2B5EF4-FFF2-40B4-BE49-F238E27FC236}">
                  <a16:creationId xmlns:a16="http://schemas.microsoft.com/office/drawing/2014/main" id="{E823D8C7-5E96-4B45-8DD4-C463BA976BE2}"/>
                </a:ext>
              </a:extLst>
            </p:cNvPr>
            <p:cNvPicPr/>
            <p:nvPr/>
          </p:nvPicPr>
          <p:blipFill>
            <a:blip r:embed="rId6" cstate="print"/>
            <a:stretch>
              <a:fillRect/>
            </a:stretch>
          </p:blipFill>
          <p:spPr>
            <a:xfrm>
              <a:off x="590174" y="1380683"/>
              <a:ext cx="5412848"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1857676" y="13806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352" y="1196752"/>
              <a:ext cx="1372943" cy="1402429"/>
            </a:xfrm>
            <a:prstGeom prst="ellipse">
              <a:avLst/>
            </a:prstGeom>
            <a:ln>
              <a:noFill/>
            </a:ln>
            <a:effectLst/>
          </p:spPr>
        </p:pic>
      </p:grpSp>
      <p:grpSp>
        <p:nvGrpSpPr>
          <p:cNvPr id="17" name="组合 16">
            <a:extLst>
              <a:ext uri="{FF2B5EF4-FFF2-40B4-BE49-F238E27FC236}">
                <a16:creationId xmlns:a16="http://schemas.microsoft.com/office/drawing/2014/main" id="{68E32831-FF68-4009-89B5-0B504FD5C0D7}"/>
              </a:ext>
            </a:extLst>
          </p:cNvPr>
          <p:cNvGrpSpPr/>
          <p:nvPr/>
        </p:nvGrpSpPr>
        <p:grpSpPr>
          <a:xfrm>
            <a:off x="12609420" y="4917511"/>
            <a:ext cx="5778171" cy="1342803"/>
            <a:chOff x="6096000" y="4592291"/>
            <a:chExt cx="5778171" cy="1342803"/>
          </a:xfrm>
        </p:grpSpPr>
        <p:pic>
          <p:nvPicPr>
            <p:cNvPr id="18" name="object 2">
              <a:extLst>
                <a:ext uri="{FF2B5EF4-FFF2-40B4-BE49-F238E27FC236}">
                  <a16:creationId xmlns:a16="http://schemas.microsoft.com/office/drawing/2014/main" id="{00C6F35A-0D5F-4292-9988-BDFEE5F3E2F3}"/>
                </a:ext>
              </a:extLst>
            </p:cNvPr>
            <p:cNvPicPr/>
            <p:nvPr/>
          </p:nvPicPr>
          <p:blipFill>
            <a:blip r:embed="rId4" cstate="print"/>
            <a:stretch>
              <a:fillRect/>
            </a:stretch>
          </p:blipFill>
          <p:spPr>
            <a:xfrm>
              <a:off x="6096000" y="475488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6416385" y="475488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31368" y="4592291"/>
              <a:ext cx="1342803" cy="1342803"/>
            </a:xfrm>
            <a:prstGeom prst="rect">
              <a:avLst/>
            </a:prstGeom>
            <a:ln>
              <a:noFill/>
            </a:ln>
          </p:spPr>
        </p:pic>
      </p:grpSp>
      <p:sp>
        <p:nvSpPr>
          <p:cNvPr id="23" name="object 6">
            <a:extLst>
              <a:ext uri="{FF2B5EF4-FFF2-40B4-BE49-F238E27FC236}">
                <a16:creationId xmlns:a16="http://schemas.microsoft.com/office/drawing/2014/main" id="{952AB5A4-5F9B-4717-8A9D-6DB837F748A7}"/>
              </a:ext>
            </a:extLst>
          </p:cNvPr>
          <p:cNvSpPr txBox="1"/>
          <p:nvPr/>
        </p:nvSpPr>
        <p:spPr>
          <a:xfrm>
            <a:off x="2402741" y="4157607"/>
            <a:ext cx="1018182" cy="525144"/>
          </a:xfrm>
          <a:prstGeom prst="rect">
            <a:avLst/>
          </a:prstGeom>
        </p:spPr>
        <p:txBody>
          <a:bodyPr vert="horz" wrap="square" lIns="0" tIns="154305" rIns="0" bIns="0" rtlCol="0">
            <a:spAutoFit/>
          </a:bodyPr>
          <a:lstStyle/>
          <a:p>
            <a:pPr>
              <a:lnSpc>
                <a:spcPct val="100000"/>
              </a:lnSpc>
            </a:pPr>
            <a:r>
              <a:rPr lang="zh-CN" altLang="en-US" sz="2400" dirty="0">
                <a:solidFill>
                  <a:srgbClr val="445437"/>
                </a:solidFill>
                <a:latin typeface="Microsoft YaHei" panose="020B0503020204020204" pitchFamily="34" charset="-122"/>
                <a:ea typeface="Microsoft YaHei" panose="020B0503020204020204" pitchFamily="34" charset="-122"/>
                <a:cs typeface="宋体"/>
              </a:rPr>
              <a:t>万奕含</a:t>
            </a:r>
            <a:endParaRPr sz="3600" dirty="0">
              <a:solidFill>
                <a:srgbClr val="445437"/>
              </a:solidFill>
              <a:latin typeface="宋体"/>
              <a:cs typeface="宋体"/>
            </a:endParaRPr>
          </a:p>
        </p:txBody>
      </p:sp>
      <p:sp>
        <p:nvSpPr>
          <p:cNvPr id="24" name="object 6">
            <a:extLst>
              <a:ext uri="{FF2B5EF4-FFF2-40B4-BE49-F238E27FC236}">
                <a16:creationId xmlns:a16="http://schemas.microsoft.com/office/drawing/2014/main" id="{0B1FE619-D651-4E5C-93CC-7E871170E344}"/>
              </a:ext>
            </a:extLst>
          </p:cNvPr>
          <p:cNvSpPr txBox="1"/>
          <p:nvPr/>
        </p:nvSpPr>
        <p:spPr>
          <a:xfrm>
            <a:off x="6157031" y="2257788"/>
            <a:ext cx="4366727" cy="1694695"/>
          </a:xfrm>
          <a:prstGeom prst="rect">
            <a:avLst/>
          </a:prstGeom>
        </p:spPr>
        <p:txBody>
          <a:bodyPr vert="horz" wrap="square" lIns="0" tIns="154305" rIns="0" bIns="0" rtlCol="0">
            <a:spAutoFit/>
          </a:bodyPr>
          <a:lstStyle/>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万奕含同学来自吴健雄学院</a:t>
            </a:r>
            <a:r>
              <a:rPr lang="en-US" altLang="zh-CN" sz="2000" dirty="0">
                <a:solidFill>
                  <a:srgbClr val="445437"/>
                </a:solidFill>
                <a:latin typeface="Microsoft YaHei" panose="020B0503020204020204" pitchFamily="34" charset="-122"/>
                <a:ea typeface="Microsoft YaHei" panose="020B0503020204020204" pitchFamily="34" charset="-122"/>
                <a:cs typeface="宋体"/>
              </a:rPr>
              <a:t>22</a:t>
            </a:r>
            <a:r>
              <a:rPr lang="zh-CN" altLang="en-US" sz="2000" dirty="0">
                <a:solidFill>
                  <a:srgbClr val="445437"/>
                </a:solidFill>
                <a:latin typeface="Microsoft YaHei" panose="020B0503020204020204" pitchFamily="34" charset="-122"/>
                <a:ea typeface="Microsoft YaHei" panose="020B0503020204020204" pitchFamily="34" charset="-122"/>
                <a:cs typeface="宋体"/>
              </a:rPr>
              <a:t>级</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计算机专业，擅长</a:t>
            </a:r>
            <a:r>
              <a:rPr lang="en-US" altLang="zh-CN" sz="2000" dirty="0">
                <a:solidFill>
                  <a:srgbClr val="445437"/>
                </a:solidFill>
                <a:latin typeface="Microsoft YaHei" panose="020B0503020204020204" pitchFamily="34" charset="-122"/>
                <a:ea typeface="Microsoft YaHei" panose="020B0503020204020204" pitchFamily="34" charset="-122"/>
                <a:cs typeface="宋体"/>
              </a:rPr>
              <a:t>Python</a:t>
            </a:r>
            <a:r>
              <a:rPr lang="zh-CN" altLang="en-US" sz="2000" dirty="0">
                <a:solidFill>
                  <a:srgbClr val="445437"/>
                </a:solidFill>
                <a:latin typeface="Microsoft YaHei" panose="020B0503020204020204" pitchFamily="34" charset="-122"/>
                <a:ea typeface="Microsoft YaHei" panose="020B0503020204020204" pitchFamily="34" charset="-122"/>
                <a:cs typeface="宋体"/>
              </a:rPr>
              <a:t>代码编写</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2000" dirty="0">
                <a:solidFill>
                  <a:srgbClr val="445437"/>
                </a:solidFill>
                <a:latin typeface="Microsoft YaHei" panose="020B0503020204020204" pitchFamily="34" charset="-122"/>
                <a:ea typeface="Microsoft YaHei" panose="020B0503020204020204" pitchFamily="34" charset="-122"/>
                <a:cs typeface="宋体"/>
              </a:rPr>
              <a:t>CodeBERT</a:t>
            </a:r>
            <a:r>
              <a:rPr lang="zh-CN" altLang="en-US" sz="2000" dirty="0">
                <a:solidFill>
                  <a:srgbClr val="445437"/>
                </a:solidFill>
                <a:latin typeface="Microsoft YaHei" panose="020B0503020204020204" pitchFamily="34" charset="-122"/>
                <a:ea typeface="Microsoft YaHei" panose="020B0503020204020204" pitchFamily="34" charset="-122"/>
                <a:cs typeface="宋体"/>
              </a:rPr>
              <a:t>模型的构建。</a:t>
            </a:r>
            <a:endParaRPr sz="3200" dirty="0">
              <a:solidFill>
                <a:srgbClr val="445437"/>
              </a:solidFill>
              <a:latin typeface="宋体"/>
              <a:cs typeface="宋体"/>
            </a:endParaRPr>
          </a:p>
        </p:txBody>
      </p:sp>
    </p:spTree>
    <p:extLst>
      <p:ext uri="{BB962C8B-B14F-4D97-AF65-F5344CB8AC3E}">
        <p14:creationId xmlns:p14="http://schemas.microsoft.com/office/powerpoint/2010/main" val="2097114472"/>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数据集处理</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cs typeface="+mn-ea"/>
              </a:rPr>
              <a:t>Dataset Process</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mc:AlternateContent xmlns:mc="http://schemas.openxmlformats.org/markup-compatibility/2006">
    <mc:Choice xmlns:p14="http://schemas.microsoft.com/office/powerpoint/2010/main" Requires="p14">
      <p:transition p14:dur="250">
        <p:pull dir="r"/>
      </p:transition>
    </mc:Choice>
    <mc:Fallback>
      <p:transition>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D7B1F8D-05D8-4AE9-81DE-871C24E75F08}"/>
              </a:ext>
            </a:extLst>
          </p:cNvPr>
          <p:cNvSpPr>
            <a:spLocks noGrp="1"/>
          </p:cNvSpPr>
          <p:nvPr>
            <p:ph type="body" sz="quarter" idx="11"/>
          </p:nvPr>
        </p:nvSpPr>
        <p:spPr/>
        <p:txBody>
          <a:bodyPr/>
          <a:lstStyle/>
          <a:p>
            <a:r>
              <a:rPr lang="zh-CN" altLang="en-US" dirty="0">
                <a:ea typeface="+mn-ea"/>
                <a:cs typeface="+mn-ea"/>
              </a:rPr>
              <a:t>数据集处理</a:t>
            </a:r>
            <a:endParaRPr lang="en-US" altLang="zh-CN" dirty="0">
              <a:ea typeface="+mn-ea"/>
              <a:cs typeface="+mn-ea"/>
            </a:endParaRPr>
          </a:p>
        </p:txBody>
      </p:sp>
      <p:grpSp>
        <p:nvGrpSpPr>
          <p:cNvPr id="121" name="组合 120">
            <a:extLst>
              <a:ext uri="{FF2B5EF4-FFF2-40B4-BE49-F238E27FC236}">
                <a16:creationId xmlns:a16="http://schemas.microsoft.com/office/drawing/2014/main" id="{EA946E39-A5EC-475F-A10F-51941BFE388F}"/>
              </a:ext>
            </a:extLst>
          </p:cNvPr>
          <p:cNvGrpSpPr/>
          <p:nvPr/>
        </p:nvGrpSpPr>
        <p:grpSpPr>
          <a:xfrm>
            <a:off x="658590" y="5105036"/>
            <a:ext cx="4489470" cy="576042"/>
            <a:chOff x="658590" y="5105036"/>
            <a:chExt cx="4489470" cy="576042"/>
          </a:xfrm>
        </p:grpSpPr>
        <p:cxnSp>
          <p:nvCxnSpPr>
            <p:cNvPr id="122" name="直接连接符 121">
              <a:extLst>
                <a:ext uri="{FF2B5EF4-FFF2-40B4-BE49-F238E27FC236}">
                  <a16:creationId xmlns:a16="http://schemas.microsoft.com/office/drawing/2014/main" id="{0DB0ED3F-A470-43DF-AE6A-6328E56AE4CD}"/>
                </a:ext>
              </a:extLst>
            </p:cNvPr>
            <p:cNvCxnSpPr>
              <a:cxnSpLocks/>
            </p:cNvCxnSpPr>
            <p:nvPr/>
          </p:nvCxnSpPr>
          <p:spPr>
            <a:xfrm>
              <a:off x="928590" y="5645078"/>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0A516F99-8631-45A5-A07A-7773EAB53E49}"/>
                </a:ext>
              </a:extLst>
            </p:cNvPr>
            <p:cNvSpPr/>
            <p:nvPr/>
          </p:nvSpPr>
          <p:spPr>
            <a:xfrm>
              <a:off x="658590" y="5609078"/>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24" name="直接连接符 123">
              <a:extLst>
                <a:ext uri="{FF2B5EF4-FFF2-40B4-BE49-F238E27FC236}">
                  <a16:creationId xmlns:a16="http://schemas.microsoft.com/office/drawing/2014/main" id="{4FC70076-6596-4E4F-949D-C88C72B7A820}"/>
                </a:ext>
              </a:extLst>
            </p:cNvPr>
            <p:cNvCxnSpPr>
              <a:cxnSpLocks/>
            </p:cNvCxnSpPr>
            <p:nvPr/>
          </p:nvCxnSpPr>
          <p:spPr>
            <a:xfrm flipH="1">
              <a:off x="5148059" y="5105036"/>
              <a:ext cx="1" cy="5400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a16="http://schemas.microsoft.com/office/drawing/2014/main" id="{FC8E1077-0EBC-4E9D-A52E-1D0736FE055B}"/>
              </a:ext>
            </a:extLst>
          </p:cNvPr>
          <p:cNvGrpSpPr/>
          <p:nvPr/>
        </p:nvGrpSpPr>
        <p:grpSpPr>
          <a:xfrm>
            <a:off x="658590" y="1557275"/>
            <a:ext cx="4489468" cy="561055"/>
            <a:chOff x="658590" y="1557275"/>
            <a:chExt cx="4489468" cy="561055"/>
          </a:xfrm>
        </p:grpSpPr>
        <p:cxnSp>
          <p:nvCxnSpPr>
            <p:cNvPr id="133" name="直接连接符 132">
              <a:extLst>
                <a:ext uri="{FF2B5EF4-FFF2-40B4-BE49-F238E27FC236}">
                  <a16:creationId xmlns:a16="http://schemas.microsoft.com/office/drawing/2014/main" id="{245080F9-984C-4F64-9EC2-F308052F6414}"/>
                </a:ext>
              </a:extLst>
            </p:cNvPr>
            <p:cNvCxnSpPr>
              <a:cxnSpLocks/>
            </p:cNvCxnSpPr>
            <p:nvPr/>
          </p:nvCxnSpPr>
          <p:spPr>
            <a:xfrm flipV="1">
              <a:off x="928590" y="1593275"/>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0E961E64-C1C4-48D0-B4A4-FD9D0A2B9DCF}"/>
                </a:ext>
              </a:extLst>
            </p:cNvPr>
            <p:cNvSpPr/>
            <p:nvPr/>
          </p:nvSpPr>
          <p:spPr>
            <a:xfrm flipV="1">
              <a:off x="658590" y="155727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35" name="直接连接符 134">
              <a:extLst>
                <a:ext uri="{FF2B5EF4-FFF2-40B4-BE49-F238E27FC236}">
                  <a16:creationId xmlns:a16="http://schemas.microsoft.com/office/drawing/2014/main" id="{661EC452-1F11-4392-9B49-722235DB2519}"/>
                </a:ext>
              </a:extLst>
            </p:cNvPr>
            <p:cNvCxnSpPr>
              <a:cxnSpLocks/>
              <a:stCxn id="140" idx="4"/>
            </p:cNvCxnSpPr>
            <p:nvPr/>
          </p:nvCxnSpPr>
          <p:spPr>
            <a:xfrm flipV="1">
              <a:off x="5148058" y="1585598"/>
              <a:ext cx="0" cy="5327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7BDEF7AF-01D1-44D2-9FE7-48BBF91A834B}"/>
              </a:ext>
            </a:extLst>
          </p:cNvPr>
          <p:cNvGrpSpPr/>
          <p:nvPr/>
        </p:nvGrpSpPr>
        <p:grpSpPr>
          <a:xfrm>
            <a:off x="7659358" y="3802953"/>
            <a:ext cx="3859542" cy="72000"/>
            <a:chOff x="7659358" y="3860735"/>
            <a:chExt cx="3859542" cy="72000"/>
          </a:xfrm>
        </p:grpSpPr>
        <p:cxnSp>
          <p:nvCxnSpPr>
            <p:cNvPr id="126" name="直接连接符 125">
              <a:extLst>
                <a:ext uri="{FF2B5EF4-FFF2-40B4-BE49-F238E27FC236}">
                  <a16:creationId xmlns:a16="http://schemas.microsoft.com/office/drawing/2014/main" id="{660AD988-41A6-4FCB-8EFC-85F83CA87107}"/>
                </a:ext>
              </a:extLst>
            </p:cNvPr>
            <p:cNvCxnSpPr>
              <a:cxnSpLocks/>
            </p:cNvCxnSpPr>
            <p:nvPr/>
          </p:nvCxnSpPr>
          <p:spPr>
            <a:xfrm flipH="1">
              <a:off x="7659358" y="3896735"/>
              <a:ext cx="3589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A61F1CCE-5D1B-4F90-8FFA-2382E6DCF230}"/>
                </a:ext>
              </a:extLst>
            </p:cNvPr>
            <p:cNvSpPr/>
            <p:nvPr/>
          </p:nvSpPr>
          <p:spPr>
            <a:xfrm flipH="1">
              <a:off x="10978900" y="386073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grpSp>
      <p:sp>
        <p:nvSpPr>
          <p:cNvPr id="128" name="椭圆 127">
            <a:extLst>
              <a:ext uri="{FF2B5EF4-FFF2-40B4-BE49-F238E27FC236}">
                <a16:creationId xmlns:a16="http://schemas.microsoft.com/office/drawing/2014/main" id="{E30BF929-9A8C-4D03-B501-3C67A147B717}"/>
              </a:ext>
            </a:extLst>
          </p:cNvPr>
          <p:cNvSpPr/>
          <p:nvPr/>
        </p:nvSpPr>
        <p:spPr>
          <a:xfrm flipH="1">
            <a:off x="7866207" y="3782603"/>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29" name="文本框 128">
            <a:extLst>
              <a:ext uri="{FF2B5EF4-FFF2-40B4-BE49-F238E27FC236}">
                <a16:creationId xmlns:a16="http://schemas.microsoft.com/office/drawing/2014/main" id="{3F5EC3D7-BD59-4F16-B635-071BD842982D}"/>
              </a:ext>
            </a:extLst>
          </p:cNvPr>
          <p:cNvSpPr txBox="1"/>
          <p:nvPr/>
        </p:nvSpPr>
        <p:spPr>
          <a:xfrm>
            <a:off x="9088945" y="2207534"/>
            <a:ext cx="2429955"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accent1"/>
                </a:solidFill>
                <a:latin typeface="Arial"/>
                <a:cs typeface="+mn-ea"/>
              </a:rPr>
              <a:t>G</a:t>
            </a:r>
            <a:r>
              <a:rPr kumimoji="0" lang="en-US" altLang="zh-CN" sz="2000" b="1" i="0" u="none" strike="noStrike" kern="1200" cap="none" spc="0" normalizeH="0" baseline="0" noProof="0" dirty="0">
                <a:ln>
                  <a:noFill/>
                </a:ln>
                <a:solidFill>
                  <a:schemeClr val="accent1"/>
                </a:solidFill>
                <a:effectLst/>
                <a:uLnTx/>
                <a:uFillTx/>
                <a:latin typeface="Arial"/>
                <a:cs typeface="+mn-ea"/>
              </a:rPr>
              <a:t>it</a:t>
            </a:r>
            <a:r>
              <a:rPr kumimoji="0" lang="zh-CN" altLang="en-US" sz="2000" b="1" i="0" u="none" strike="noStrike" kern="1200" cap="none" spc="0" normalizeH="0" baseline="0" noProof="0" dirty="0">
                <a:ln>
                  <a:noFill/>
                </a:ln>
                <a:solidFill>
                  <a:schemeClr val="accent1"/>
                </a:solidFill>
                <a:effectLst/>
                <a:uLnTx/>
                <a:uFillTx/>
                <a:latin typeface="Arial"/>
                <a:cs typeface="+mn-ea"/>
              </a:rPr>
              <a:t>管理工具基本介绍</a:t>
            </a:r>
          </a:p>
        </p:txBody>
      </p:sp>
      <p:sp>
        <p:nvSpPr>
          <p:cNvPr id="130" name="文本框 129">
            <a:extLst>
              <a:ext uri="{FF2B5EF4-FFF2-40B4-BE49-F238E27FC236}">
                <a16:creationId xmlns:a16="http://schemas.microsoft.com/office/drawing/2014/main" id="{006F5915-21BD-46EC-8609-A7865F786451}"/>
              </a:ext>
            </a:extLst>
          </p:cNvPr>
          <p:cNvSpPr txBox="1"/>
          <p:nvPr/>
        </p:nvSpPr>
        <p:spPr>
          <a:xfrm>
            <a:off x="8337174" y="2607644"/>
            <a:ext cx="3181726" cy="646331"/>
          </a:xfrm>
          <a:prstGeom prst="rect">
            <a:avLst/>
          </a:prstGeom>
          <a:noFill/>
        </p:spPr>
        <p:txBody>
          <a:bodyPr wrap="square" lIns="0" rIns="0" rtlCol="0">
            <a:spAutoFit/>
          </a:bodyPr>
          <a:lstStyle/>
          <a:p>
            <a:pPr algn="r"/>
            <a:r>
              <a:rPr lang="zh-CN" altLang="en-US" dirty="0"/>
              <a:t>代码修改信息</a:t>
            </a:r>
            <a:r>
              <a:rPr lang="zh-CN" altLang="en-US" dirty="0">
                <a:ea typeface="+mn-ea"/>
                <a:cs typeface="+mn-ea"/>
              </a:rPr>
              <a:t>存储于</a:t>
            </a:r>
            <a:r>
              <a:rPr lang="en-US" altLang="zh-CN" dirty="0"/>
              <a:t>git</a:t>
            </a:r>
            <a:r>
              <a:rPr lang="zh-CN" altLang="en-US" dirty="0"/>
              <a:t>仓库内</a:t>
            </a:r>
            <a:endParaRPr lang="en-US" altLang="zh-CN" dirty="0"/>
          </a:p>
          <a:p>
            <a:pPr algn="r"/>
            <a:r>
              <a:rPr lang="zh-CN" altLang="en-US" dirty="0"/>
              <a:t>包括代码更新记录和更新文档</a:t>
            </a:r>
            <a:endParaRPr lang="zh-CN" altLang="en-US" dirty="0">
              <a:ea typeface="+mn-ea"/>
              <a:cs typeface="+mn-ea"/>
            </a:endParaRPr>
          </a:p>
        </p:txBody>
      </p:sp>
      <p:sp>
        <p:nvSpPr>
          <p:cNvPr id="131" name="椭圆 130">
            <a:extLst>
              <a:ext uri="{FF2B5EF4-FFF2-40B4-BE49-F238E27FC236}">
                <a16:creationId xmlns:a16="http://schemas.microsoft.com/office/drawing/2014/main" id="{FEA1F1DF-610F-4275-97E9-BE584CEC6074}"/>
              </a:ext>
            </a:extLst>
          </p:cNvPr>
          <p:cNvSpPr/>
          <p:nvPr/>
        </p:nvSpPr>
        <p:spPr>
          <a:xfrm>
            <a:off x="5090303" y="5127247"/>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36" name="文本框 135">
            <a:extLst>
              <a:ext uri="{FF2B5EF4-FFF2-40B4-BE49-F238E27FC236}">
                <a16:creationId xmlns:a16="http://schemas.microsoft.com/office/drawing/2014/main" id="{CD11BDDC-4F22-4500-AE9B-B6B2AD2B7579}"/>
              </a:ext>
            </a:extLst>
          </p:cNvPr>
          <p:cNvSpPr txBox="1"/>
          <p:nvPr/>
        </p:nvSpPr>
        <p:spPr>
          <a:xfrm>
            <a:off x="666689" y="4024422"/>
            <a:ext cx="2350174" cy="400110"/>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1"/>
                </a:solidFill>
              </a:rPr>
              <a:t>数据集代码来源</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137" name="文本框 136">
            <a:extLst>
              <a:ext uri="{FF2B5EF4-FFF2-40B4-BE49-F238E27FC236}">
                <a16:creationId xmlns:a16="http://schemas.microsoft.com/office/drawing/2014/main" id="{781659A1-6B94-4377-8CF5-40FB119FB0EC}"/>
              </a:ext>
            </a:extLst>
          </p:cNvPr>
          <p:cNvSpPr txBox="1"/>
          <p:nvPr/>
        </p:nvSpPr>
        <p:spPr>
          <a:xfrm>
            <a:off x="666689" y="4424532"/>
            <a:ext cx="3181726" cy="646331"/>
          </a:xfrm>
          <a:prstGeom prst="rect">
            <a:avLst/>
          </a:prstGeom>
          <a:noFill/>
        </p:spPr>
        <p:txBody>
          <a:bodyPr wrap="square" lIns="0" rIns="0" rtlCol="0">
            <a:spAutoFit/>
          </a:bodyPr>
          <a:lstStyle/>
          <a:p>
            <a:r>
              <a:rPr lang="zh-CN" altLang="en-US" dirty="0">
                <a:ea typeface="+mn-ea"/>
                <a:cs typeface="+mn-ea"/>
              </a:rPr>
              <a:t>我们的数据集来自</a:t>
            </a:r>
            <a:endParaRPr lang="en-US" altLang="zh-CN" dirty="0">
              <a:ea typeface="+mn-ea"/>
              <a:cs typeface="+mn-ea"/>
            </a:endParaRPr>
          </a:p>
          <a:p>
            <a:r>
              <a:rPr lang="en-US" altLang="zh-CN" dirty="0">
                <a:ea typeface="+mn-ea"/>
                <a:cs typeface="+mn-ea"/>
              </a:rPr>
              <a:t>6</a:t>
            </a:r>
            <a:r>
              <a:rPr lang="zh-CN" altLang="en-US" dirty="0">
                <a:ea typeface="+mn-ea"/>
                <a:cs typeface="+mn-ea"/>
              </a:rPr>
              <a:t>个著名</a:t>
            </a:r>
            <a:r>
              <a:rPr lang="en-US" altLang="zh-CN" dirty="0">
                <a:ea typeface="+mn-ea"/>
                <a:cs typeface="+mn-ea"/>
              </a:rPr>
              <a:t>java</a:t>
            </a:r>
            <a:r>
              <a:rPr lang="zh-CN" altLang="en-US" dirty="0">
                <a:ea typeface="+mn-ea"/>
                <a:cs typeface="+mn-ea"/>
              </a:rPr>
              <a:t>开源仓库</a:t>
            </a:r>
            <a:endParaRPr lang="en-US" altLang="zh-CN" dirty="0">
              <a:ea typeface="+mn-ea"/>
              <a:cs typeface="+mn-ea"/>
            </a:endParaRPr>
          </a:p>
        </p:txBody>
      </p:sp>
      <p:sp>
        <p:nvSpPr>
          <p:cNvPr id="138" name="文本框 137">
            <a:extLst>
              <a:ext uri="{FF2B5EF4-FFF2-40B4-BE49-F238E27FC236}">
                <a16:creationId xmlns:a16="http://schemas.microsoft.com/office/drawing/2014/main" id="{DD2106F8-9CBC-406B-BC55-7DAB9168A2BD}"/>
              </a:ext>
            </a:extLst>
          </p:cNvPr>
          <p:cNvSpPr txBox="1"/>
          <p:nvPr/>
        </p:nvSpPr>
        <p:spPr>
          <a:xfrm>
            <a:off x="666689" y="1702320"/>
            <a:ext cx="2350174"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cs typeface="+mn-ea"/>
              </a:rPr>
              <a:t>Bugzilla</a:t>
            </a:r>
            <a:r>
              <a:rPr kumimoji="0" lang="zh-CN" altLang="en-US" sz="2000" b="1" i="0" u="none" strike="noStrike" kern="1200" cap="none" spc="0" normalizeH="0" baseline="0" noProof="0" dirty="0">
                <a:ln>
                  <a:noFill/>
                </a:ln>
                <a:solidFill>
                  <a:schemeClr val="accent1"/>
                </a:solidFill>
                <a:effectLst/>
                <a:uLnTx/>
                <a:uFillTx/>
                <a:latin typeface="Arial"/>
                <a:cs typeface="+mn-ea"/>
              </a:rPr>
              <a:t>基本介绍</a:t>
            </a:r>
          </a:p>
        </p:txBody>
      </p:sp>
      <p:sp>
        <p:nvSpPr>
          <p:cNvPr id="139" name="文本框 138">
            <a:extLst>
              <a:ext uri="{FF2B5EF4-FFF2-40B4-BE49-F238E27FC236}">
                <a16:creationId xmlns:a16="http://schemas.microsoft.com/office/drawing/2014/main" id="{B89F2E53-A9D3-4132-B80F-8DC7E97B63C9}"/>
              </a:ext>
            </a:extLst>
          </p:cNvPr>
          <p:cNvSpPr txBox="1"/>
          <p:nvPr/>
        </p:nvSpPr>
        <p:spPr>
          <a:xfrm>
            <a:off x="666689" y="2102430"/>
            <a:ext cx="3181726" cy="777457"/>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n-ea"/>
                <a:cs typeface="+mn-ea"/>
              </a:rPr>
              <a:t>Bugzilla</a:t>
            </a:r>
            <a:r>
              <a:rPr kumimoji="0" lang="zh-CN" altLang="en-US" sz="1800" b="0" i="0" u="none" strike="noStrike" kern="1200" cap="none" spc="0" normalizeH="0" baseline="0" noProof="0" dirty="0">
                <a:ln>
                  <a:noFill/>
                </a:ln>
                <a:solidFill>
                  <a:prstClr val="black"/>
                </a:solidFill>
                <a:effectLst/>
                <a:uLnTx/>
                <a:uFillTx/>
                <a:latin typeface="+mn-ea"/>
                <a:cs typeface="+mn-ea"/>
              </a:rPr>
              <a:t>是一个</a:t>
            </a:r>
            <a:r>
              <a:rPr kumimoji="0" lang="en-US" altLang="zh-CN" sz="1800" b="0" i="0" u="none" strike="noStrike" kern="1200" cap="none" spc="0" normalizeH="0" baseline="0" noProof="0" dirty="0">
                <a:ln>
                  <a:noFill/>
                </a:ln>
                <a:solidFill>
                  <a:prstClr val="black"/>
                </a:solidFill>
                <a:effectLst/>
                <a:uLnTx/>
                <a:uFillTx/>
                <a:latin typeface="+mn-ea"/>
                <a:cs typeface="+mn-ea"/>
              </a:rPr>
              <a:t>bug</a:t>
            </a:r>
            <a:r>
              <a:rPr kumimoji="0" lang="zh-CN" altLang="en-US" sz="1800" b="0" i="0" u="none" strike="noStrike" kern="1200" cap="none" spc="0" normalizeH="0" baseline="0" noProof="0" dirty="0">
                <a:ln>
                  <a:noFill/>
                </a:ln>
                <a:solidFill>
                  <a:prstClr val="black"/>
                </a:solidFill>
                <a:effectLst/>
                <a:uLnTx/>
                <a:uFillTx/>
                <a:latin typeface="+mn-ea"/>
                <a:cs typeface="+mn-ea"/>
              </a:rPr>
              <a:t>跟踪系统</a:t>
            </a:r>
            <a:endParaRPr kumimoji="0" lang="en-US" altLang="zh-CN" sz="1800" b="0" i="0" u="none" strike="noStrike" kern="1200" cap="none" spc="0" normalizeH="0" baseline="0" noProof="0" dirty="0">
              <a:ln>
                <a:noFill/>
              </a:ln>
              <a:solidFill>
                <a:prstClr val="black"/>
              </a:solidFill>
              <a:effectLst/>
              <a:uLnTx/>
              <a:uFillTx/>
              <a:latin typeface="+mn-ea"/>
              <a:cs typeface="+mn-ea"/>
            </a:endParaRPr>
          </a:p>
          <a:p>
            <a:pPr>
              <a:lnSpc>
                <a:spcPct val="130000"/>
              </a:lnSpc>
              <a:defRPr/>
            </a:pPr>
            <a:r>
              <a:rPr kumimoji="0" lang="zh-CN" altLang="en-US" sz="1800" b="0" i="0" u="none" strike="noStrike" kern="1200" cap="none" spc="0" normalizeH="0" baseline="0" noProof="0" dirty="0">
                <a:ln>
                  <a:noFill/>
                </a:ln>
                <a:solidFill>
                  <a:prstClr val="black"/>
                </a:solidFill>
                <a:effectLst/>
                <a:uLnTx/>
                <a:uFillTx/>
                <a:latin typeface="+mn-ea"/>
                <a:cs typeface="+mn-ea"/>
              </a:rPr>
              <a:t>这是我们的错误报告来源</a:t>
            </a:r>
            <a:endParaRPr kumimoji="0" lang="en-US" altLang="zh-CN" sz="1800" b="0" i="0" u="none" strike="noStrike" kern="1200" cap="none" spc="0" normalizeH="0" baseline="0" noProof="0" dirty="0">
              <a:ln>
                <a:noFill/>
              </a:ln>
              <a:solidFill>
                <a:prstClr val="black"/>
              </a:solidFill>
              <a:effectLst/>
              <a:uLnTx/>
              <a:uFillTx/>
              <a:latin typeface="+mn-ea"/>
              <a:cs typeface="+mn-ea"/>
            </a:endParaRPr>
          </a:p>
        </p:txBody>
      </p:sp>
      <p:sp>
        <p:nvSpPr>
          <p:cNvPr id="140" name="椭圆 139">
            <a:extLst>
              <a:ext uri="{FF2B5EF4-FFF2-40B4-BE49-F238E27FC236}">
                <a16:creationId xmlns:a16="http://schemas.microsoft.com/office/drawing/2014/main" id="{77D71D26-5C24-4D90-9270-AE6CC7A07C0B}"/>
              </a:ext>
            </a:extLst>
          </p:cNvPr>
          <p:cNvSpPr/>
          <p:nvPr/>
        </p:nvSpPr>
        <p:spPr>
          <a:xfrm>
            <a:off x="5090303" y="2002821"/>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09A968AC-1FB8-4D23-885D-752B986EC7C3}"/>
              </a:ext>
            </a:extLst>
          </p:cNvPr>
          <p:cNvSpPr>
            <a:spLocks noGrp="1"/>
          </p:cNvSpPr>
          <p:nvPr>
            <p:ph type="dt" sz="half" idx="12"/>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932A170A-41D5-4A40-AF6B-1A6479159082}"/>
              </a:ext>
            </a:extLst>
          </p:cNvPr>
          <p:cNvSpPr>
            <a:spLocks noGrp="1"/>
          </p:cNvSpPr>
          <p:nvPr>
            <p:ph type="sldNum" sz="quarter" idx="14"/>
          </p:nvPr>
        </p:nvSpPr>
        <p:spPr/>
        <p:txBody>
          <a:bodyPr/>
          <a:lstStyle/>
          <a:p>
            <a:fld id="{C79ECAFE-A460-4E13-ABCB-32CAE6136244}" type="slidenum">
              <a:rPr lang="zh-CN" altLang="en-US" smtClean="0"/>
              <a:pPr/>
              <a:t>14</a:t>
            </a:fld>
            <a:endParaRPr lang="zh-CN" altLang="en-US" dirty="0"/>
          </a:p>
        </p:txBody>
      </p:sp>
      <p:sp>
        <p:nvSpPr>
          <p:cNvPr id="6" name="文本框 5">
            <a:extLst>
              <a:ext uri="{FF2B5EF4-FFF2-40B4-BE49-F238E27FC236}">
                <a16:creationId xmlns:a16="http://schemas.microsoft.com/office/drawing/2014/main" id="{B70992AF-0870-43EC-BCAE-4CA8FA7505F5}"/>
              </a:ext>
            </a:extLst>
          </p:cNvPr>
          <p:cNvSpPr txBox="1"/>
          <p:nvPr/>
        </p:nvSpPr>
        <p:spPr>
          <a:xfrm>
            <a:off x="4846300" y="3288517"/>
            <a:ext cx="2492990" cy="646331"/>
          </a:xfrm>
          <a:prstGeom prst="rect">
            <a:avLst/>
          </a:prstGeom>
          <a:noFill/>
        </p:spPr>
        <p:txBody>
          <a:bodyPr wrap="none" rtlCol="0">
            <a:spAutoFit/>
          </a:bodyPr>
          <a:lstStyle/>
          <a:p>
            <a:r>
              <a:rPr lang="zh-CN" altLang="en-US" sz="3600" b="1" dirty="0">
                <a:solidFill>
                  <a:srgbClr val="445437"/>
                </a:solidFill>
              </a:rPr>
              <a:t>数据集处理</a:t>
            </a:r>
          </a:p>
        </p:txBody>
      </p:sp>
      <p:grpSp>
        <p:nvGrpSpPr>
          <p:cNvPr id="37" name="组合 36">
            <a:extLst>
              <a:ext uri="{FF2B5EF4-FFF2-40B4-BE49-F238E27FC236}">
                <a16:creationId xmlns:a16="http://schemas.microsoft.com/office/drawing/2014/main" id="{15427E02-32EE-436E-A532-9391AE9480D0}"/>
              </a:ext>
            </a:extLst>
          </p:cNvPr>
          <p:cNvGrpSpPr/>
          <p:nvPr/>
        </p:nvGrpSpPr>
        <p:grpSpPr>
          <a:xfrm>
            <a:off x="4252744" y="1792854"/>
            <a:ext cx="3686512" cy="3678692"/>
            <a:chOff x="1620902" y="1879981"/>
            <a:chExt cx="4317159" cy="4308002"/>
          </a:xfrm>
        </p:grpSpPr>
        <p:sp>
          <p:nvSpPr>
            <p:cNvPr id="39" name="任意多边形: 形状 38">
              <a:extLst>
                <a:ext uri="{FF2B5EF4-FFF2-40B4-BE49-F238E27FC236}">
                  <a16:creationId xmlns:a16="http://schemas.microsoft.com/office/drawing/2014/main" id="{1DE5785E-F402-48C3-B30F-61A2AF0ACC74}"/>
                </a:ext>
              </a:extLst>
            </p:cNvPr>
            <p:cNvSpPr/>
            <p:nvPr/>
          </p:nvSpPr>
          <p:spPr>
            <a:xfrm>
              <a:off x="3900064" y="1879981"/>
              <a:ext cx="1706900" cy="1237263"/>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0" name="任意多边形: 形状 39">
              <a:extLst>
                <a:ext uri="{FF2B5EF4-FFF2-40B4-BE49-F238E27FC236}">
                  <a16:creationId xmlns:a16="http://schemas.microsoft.com/office/drawing/2014/main" id="{D1C2FC21-C688-4530-B293-BB2E330ED50C}"/>
                </a:ext>
              </a:extLst>
            </p:cNvPr>
            <p:cNvSpPr/>
            <p:nvPr/>
          </p:nvSpPr>
          <p:spPr>
            <a:xfrm>
              <a:off x="1955152" y="1882035"/>
              <a:ext cx="1834991" cy="118380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1" name="任意多边形: 形状 40">
              <a:extLst>
                <a:ext uri="{FF2B5EF4-FFF2-40B4-BE49-F238E27FC236}">
                  <a16:creationId xmlns:a16="http://schemas.microsoft.com/office/drawing/2014/main" id="{D50A40DF-9A70-44A2-9F73-D719BEB312E4}"/>
                </a:ext>
              </a:extLst>
            </p:cNvPr>
            <p:cNvSpPr/>
            <p:nvPr/>
          </p:nvSpPr>
          <p:spPr>
            <a:xfrm>
              <a:off x="1620902" y="3098778"/>
              <a:ext cx="601700" cy="1890077"/>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2" name="任意多边形: 形状 41">
              <a:extLst>
                <a:ext uri="{FF2B5EF4-FFF2-40B4-BE49-F238E27FC236}">
                  <a16:creationId xmlns:a16="http://schemas.microsoft.com/office/drawing/2014/main" id="{A8507331-8E34-4836-9D56-8C92BF07D01A}"/>
                </a:ext>
              </a:extLst>
            </p:cNvPr>
            <p:cNvSpPr/>
            <p:nvPr/>
          </p:nvSpPr>
          <p:spPr>
            <a:xfrm>
              <a:off x="5369228" y="3142481"/>
              <a:ext cx="568833" cy="1964042"/>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3" name="任意多边形: 形状 42">
              <a:extLst>
                <a:ext uri="{FF2B5EF4-FFF2-40B4-BE49-F238E27FC236}">
                  <a16:creationId xmlns:a16="http://schemas.microsoft.com/office/drawing/2014/main" id="{89B825F1-28DB-469F-9038-714CEAD81FB1}"/>
                </a:ext>
              </a:extLst>
            </p:cNvPr>
            <p:cNvSpPr/>
            <p:nvPr/>
          </p:nvSpPr>
          <p:spPr>
            <a:xfrm>
              <a:off x="3768820" y="5053385"/>
              <a:ext cx="1728762" cy="1134598"/>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4" name="任意多边形: 形状 43">
              <a:extLst>
                <a:ext uri="{FF2B5EF4-FFF2-40B4-BE49-F238E27FC236}">
                  <a16:creationId xmlns:a16="http://schemas.microsoft.com/office/drawing/2014/main" id="{1A5AA28D-56D1-4CC8-812D-988213D54BE2}"/>
                </a:ext>
              </a:extLst>
            </p:cNvPr>
            <p:cNvSpPr/>
            <p:nvPr/>
          </p:nvSpPr>
          <p:spPr>
            <a:xfrm>
              <a:off x="1987455" y="5088058"/>
              <a:ext cx="1714606" cy="1090480"/>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grpSp>
    </p:spTree>
    <p:extLst>
      <p:ext uri="{BB962C8B-B14F-4D97-AF65-F5344CB8AC3E}">
        <p14:creationId xmlns:p14="http://schemas.microsoft.com/office/powerpoint/2010/main" val="340186710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FA85A816-FFFE-491C-A887-338405603EB0}"/>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EE1F4C03-1C04-4287-9B4A-2C30D203D681}"/>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sp>
        <p:nvSpPr>
          <p:cNvPr id="7" name="文本框 6">
            <a:extLst>
              <a:ext uri="{FF2B5EF4-FFF2-40B4-BE49-F238E27FC236}">
                <a16:creationId xmlns:a16="http://schemas.microsoft.com/office/drawing/2014/main" id="{50FF1AD9-3928-4EBE-8CB6-41DDBD768242}"/>
              </a:ext>
            </a:extLst>
          </p:cNvPr>
          <p:cNvSpPr txBox="1"/>
          <p:nvPr/>
        </p:nvSpPr>
        <p:spPr>
          <a:xfrm>
            <a:off x="850446" y="1191986"/>
            <a:ext cx="10491107" cy="369332"/>
          </a:xfrm>
          <a:prstGeom prst="rect">
            <a:avLst/>
          </a:prstGeom>
          <a:noFill/>
        </p:spPr>
        <p:txBody>
          <a:bodyPr wrap="square" rtlCol="0">
            <a:spAutoFit/>
          </a:bodyPr>
          <a:lstStyle/>
          <a:p>
            <a:r>
              <a:rPr lang="en-US" altLang="zh-CN"/>
              <a:t>Bugziila</a:t>
            </a:r>
            <a:r>
              <a:rPr lang="zh-CN" altLang="en-US"/>
              <a:t>是一个开源的缺陷跟踪系统，它经常用来帮助用户管理软件开发，建立完善的</a:t>
            </a:r>
            <a:r>
              <a:rPr lang="en-US" altLang="zh-CN"/>
              <a:t>BUG</a:t>
            </a:r>
            <a:r>
              <a:rPr lang="zh-CN" altLang="en-US"/>
              <a:t>跟踪体系。</a:t>
            </a:r>
          </a:p>
        </p:txBody>
      </p:sp>
      <p:pic>
        <p:nvPicPr>
          <p:cNvPr id="9" name="图片 8" descr="文本&#10;&#10;描述已自动生成">
            <a:extLst>
              <a:ext uri="{FF2B5EF4-FFF2-40B4-BE49-F238E27FC236}">
                <a16:creationId xmlns:a16="http://schemas.microsoft.com/office/drawing/2014/main" id="{A2D3FA09-EE81-4750-84E7-08B6C2ABC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08" y="1924722"/>
            <a:ext cx="5041646" cy="2017480"/>
          </a:xfrm>
          <a:prstGeom prst="rect">
            <a:avLst/>
          </a:prstGeom>
        </p:spPr>
      </p:pic>
      <p:pic>
        <p:nvPicPr>
          <p:cNvPr id="11" name="图片 10" descr="文本&#10;&#10;描述已自动生成">
            <a:extLst>
              <a:ext uri="{FF2B5EF4-FFF2-40B4-BE49-F238E27FC236}">
                <a16:creationId xmlns:a16="http://schemas.microsoft.com/office/drawing/2014/main" id="{D75BFF0C-FB4C-4CBF-AD3E-78837FC01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308" y="3942202"/>
            <a:ext cx="5041646" cy="1358970"/>
          </a:xfrm>
          <a:prstGeom prst="rect">
            <a:avLst/>
          </a:prstGeom>
        </p:spPr>
      </p:pic>
      <p:sp>
        <p:nvSpPr>
          <p:cNvPr id="12" name="文本框 11">
            <a:extLst>
              <a:ext uri="{FF2B5EF4-FFF2-40B4-BE49-F238E27FC236}">
                <a16:creationId xmlns:a16="http://schemas.microsoft.com/office/drawing/2014/main" id="{4C0487E7-4799-4E11-A935-C8BE4AC2DE29}"/>
              </a:ext>
            </a:extLst>
          </p:cNvPr>
          <p:cNvSpPr txBox="1"/>
          <p:nvPr/>
        </p:nvSpPr>
        <p:spPr>
          <a:xfrm>
            <a:off x="952308" y="5423926"/>
            <a:ext cx="4885156" cy="369332"/>
          </a:xfrm>
          <a:prstGeom prst="rect">
            <a:avLst/>
          </a:prstGeom>
          <a:noFill/>
        </p:spPr>
        <p:txBody>
          <a:bodyPr wrap="square" rtlCol="0">
            <a:spAutoFit/>
          </a:bodyPr>
          <a:lstStyle/>
          <a:p>
            <a:pPr algn="ctr"/>
            <a:r>
              <a:rPr lang="zh-CN" altLang="en-US"/>
              <a:t>利用</a:t>
            </a:r>
            <a:r>
              <a:rPr lang="en-US" altLang="zh-CN"/>
              <a:t>Bugziila</a:t>
            </a:r>
            <a:r>
              <a:rPr lang="zh-CN" altLang="en-US"/>
              <a:t>系统获取的错误报告</a:t>
            </a:r>
          </a:p>
        </p:txBody>
      </p:sp>
      <p:sp>
        <p:nvSpPr>
          <p:cNvPr id="13" name="文本框 12">
            <a:extLst>
              <a:ext uri="{FF2B5EF4-FFF2-40B4-BE49-F238E27FC236}">
                <a16:creationId xmlns:a16="http://schemas.microsoft.com/office/drawing/2014/main" id="{9F3C9198-D171-45E6-A2C2-052398CE88F2}"/>
              </a:ext>
            </a:extLst>
          </p:cNvPr>
          <p:cNvSpPr txBox="1"/>
          <p:nvPr/>
        </p:nvSpPr>
        <p:spPr>
          <a:xfrm>
            <a:off x="6498772" y="2610296"/>
            <a:ext cx="4457700" cy="646331"/>
          </a:xfrm>
          <a:prstGeom prst="rect">
            <a:avLst/>
          </a:prstGeom>
          <a:noFill/>
        </p:spPr>
        <p:txBody>
          <a:bodyPr wrap="square" rtlCol="0">
            <a:spAutoFit/>
          </a:bodyPr>
          <a:lstStyle/>
          <a:p>
            <a:r>
              <a:rPr lang="zh-CN" altLang="en-US" dirty="0"/>
              <a:t>项目数据集的错误报告</a:t>
            </a:r>
            <a:endParaRPr lang="en-US" altLang="zh-CN" dirty="0"/>
          </a:p>
          <a:p>
            <a:r>
              <a:rPr lang="zh-CN" altLang="en-US" dirty="0"/>
              <a:t>正是基于</a:t>
            </a:r>
            <a:r>
              <a:rPr lang="en-US" altLang="zh-CN" dirty="0" err="1"/>
              <a:t>Bugziila</a:t>
            </a:r>
            <a:r>
              <a:rPr lang="zh-CN" altLang="en-US" dirty="0"/>
              <a:t>系统获取的</a:t>
            </a:r>
          </a:p>
        </p:txBody>
      </p:sp>
      <p:sp>
        <p:nvSpPr>
          <p:cNvPr id="14" name="文本框 13">
            <a:extLst>
              <a:ext uri="{FF2B5EF4-FFF2-40B4-BE49-F238E27FC236}">
                <a16:creationId xmlns:a16="http://schemas.microsoft.com/office/drawing/2014/main" id="{DDBE75E9-0980-400F-9859-0FB422B27178}"/>
              </a:ext>
            </a:extLst>
          </p:cNvPr>
          <p:cNvSpPr txBox="1"/>
          <p:nvPr/>
        </p:nvSpPr>
        <p:spPr>
          <a:xfrm>
            <a:off x="6433458" y="4298521"/>
            <a:ext cx="4806234" cy="646331"/>
          </a:xfrm>
          <a:prstGeom prst="rect">
            <a:avLst/>
          </a:prstGeom>
          <a:noFill/>
        </p:spPr>
        <p:txBody>
          <a:bodyPr wrap="square" rtlCol="0">
            <a:spAutoFit/>
          </a:bodyPr>
          <a:lstStyle/>
          <a:p>
            <a:r>
              <a:rPr lang="zh-CN" altLang="en-US" dirty="0"/>
              <a:t>优点：通过这种方式所获取的数据集便于</a:t>
            </a:r>
            <a:endParaRPr lang="en-US" altLang="zh-CN" dirty="0"/>
          </a:p>
          <a:p>
            <a:r>
              <a:rPr lang="en-US" altLang="zh-CN" dirty="0"/>
              <a:t>           </a:t>
            </a:r>
            <a:r>
              <a:rPr lang="zh-CN" altLang="en-US" dirty="0"/>
              <a:t>将模型与同领域其他项目横向对比</a:t>
            </a:r>
          </a:p>
        </p:txBody>
      </p:sp>
      <p:sp>
        <p:nvSpPr>
          <p:cNvPr id="15" name="文本框 14">
            <a:extLst>
              <a:ext uri="{FF2B5EF4-FFF2-40B4-BE49-F238E27FC236}">
                <a16:creationId xmlns:a16="http://schemas.microsoft.com/office/drawing/2014/main" id="{FC94E68B-5499-4ED8-83D7-A36A15A5908A}"/>
              </a:ext>
            </a:extLst>
          </p:cNvPr>
          <p:cNvSpPr txBox="1"/>
          <p:nvPr/>
        </p:nvSpPr>
        <p:spPr>
          <a:xfrm>
            <a:off x="1156633" y="349432"/>
            <a:ext cx="2350174"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cs typeface="+mn-ea"/>
              </a:rPr>
              <a:t>Bugzilla</a:t>
            </a:r>
            <a:r>
              <a:rPr kumimoji="0" lang="zh-CN" altLang="en-US" sz="2000" b="1" i="0" u="none" strike="noStrike" kern="1200" cap="none" spc="0" normalizeH="0" baseline="0" noProof="0" dirty="0">
                <a:ln>
                  <a:noFill/>
                </a:ln>
                <a:solidFill>
                  <a:schemeClr val="accent1"/>
                </a:solidFill>
                <a:effectLst/>
                <a:uLnTx/>
                <a:uFillTx/>
                <a:latin typeface="Arial"/>
                <a:cs typeface="+mn-ea"/>
              </a:rPr>
              <a:t>基本介绍</a:t>
            </a:r>
          </a:p>
        </p:txBody>
      </p:sp>
    </p:spTree>
    <p:extLst>
      <p:ext uri="{BB962C8B-B14F-4D97-AF65-F5344CB8AC3E}">
        <p14:creationId xmlns:p14="http://schemas.microsoft.com/office/powerpoint/2010/main" val="42347481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B1AB8-6528-47FC-886E-A3B14D50323A}"/>
              </a:ext>
            </a:extLst>
          </p:cNvPr>
          <p:cNvSpPr>
            <a:spLocks noGrp="1"/>
          </p:cNvSpPr>
          <p:nvPr>
            <p:ph type="body" sz="quarter" idx="11"/>
          </p:nvPr>
        </p:nvSpPr>
        <p:spPr>
          <a:xfrm>
            <a:off x="1216933" y="347251"/>
            <a:ext cx="8920029" cy="837217"/>
          </a:xfrm>
        </p:spPr>
        <p:txBody>
          <a:bodyPr/>
          <a:lstStyle/>
          <a:p>
            <a:r>
              <a:rPr lang="en-US" altLang="zh-CN"/>
              <a:t>Git</a:t>
            </a:r>
            <a:r>
              <a:rPr lang="zh-CN" altLang="en-US"/>
              <a:t>管理工具基本介绍</a:t>
            </a:r>
          </a:p>
          <a:p>
            <a:endParaRPr lang="zh-CN" altLang="en-US"/>
          </a:p>
        </p:txBody>
      </p:sp>
      <p:sp>
        <p:nvSpPr>
          <p:cNvPr id="5" name="日期占位符 4">
            <a:extLst>
              <a:ext uri="{FF2B5EF4-FFF2-40B4-BE49-F238E27FC236}">
                <a16:creationId xmlns:a16="http://schemas.microsoft.com/office/drawing/2014/main" id="{8A63B2EB-364D-4243-9C37-B5DC3EEA1E77}"/>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D6D5C920-4258-4EF4-8E49-A26DF71AEE48}"/>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pic>
        <p:nvPicPr>
          <p:cNvPr id="8" name="图片 7" descr="文本&#10;&#10;描述已自动生成">
            <a:extLst>
              <a:ext uri="{FF2B5EF4-FFF2-40B4-BE49-F238E27FC236}">
                <a16:creationId xmlns:a16="http://schemas.microsoft.com/office/drawing/2014/main" id="{EB5BADBE-1677-4E2F-B833-568AD88FF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730" y="1367563"/>
            <a:ext cx="5428720" cy="1734866"/>
          </a:xfrm>
          <a:prstGeom prst="rect">
            <a:avLst/>
          </a:prstGeom>
        </p:spPr>
      </p:pic>
      <p:pic>
        <p:nvPicPr>
          <p:cNvPr id="10" name="图片 9" descr="文本&#10;&#10;描述已自动生成">
            <a:extLst>
              <a:ext uri="{FF2B5EF4-FFF2-40B4-BE49-F238E27FC236}">
                <a16:creationId xmlns:a16="http://schemas.microsoft.com/office/drawing/2014/main" id="{66AA5CC6-A01D-436A-9DE9-19CDDA869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30" y="3755572"/>
            <a:ext cx="5428720" cy="1635060"/>
          </a:xfrm>
          <a:prstGeom prst="rect">
            <a:avLst/>
          </a:prstGeom>
        </p:spPr>
      </p:pic>
      <p:sp>
        <p:nvSpPr>
          <p:cNvPr id="11" name="文本框 10">
            <a:extLst>
              <a:ext uri="{FF2B5EF4-FFF2-40B4-BE49-F238E27FC236}">
                <a16:creationId xmlns:a16="http://schemas.microsoft.com/office/drawing/2014/main" id="{3CD491C1-9073-43ED-A23B-43EA1BECBC5C}"/>
              </a:ext>
            </a:extLst>
          </p:cNvPr>
          <p:cNvSpPr txBox="1"/>
          <p:nvPr/>
        </p:nvSpPr>
        <p:spPr>
          <a:xfrm>
            <a:off x="6596743" y="3102429"/>
            <a:ext cx="3706586" cy="369332"/>
          </a:xfrm>
          <a:prstGeom prst="rect">
            <a:avLst/>
          </a:prstGeom>
          <a:noFill/>
        </p:spPr>
        <p:txBody>
          <a:bodyPr wrap="square" rtlCol="0">
            <a:spAutoFit/>
          </a:bodyPr>
          <a:lstStyle/>
          <a:p>
            <a:pPr algn="ctr"/>
            <a:r>
              <a:rPr lang="zh-CN" altLang="en-US"/>
              <a:t>错误源代码</a:t>
            </a:r>
          </a:p>
        </p:txBody>
      </p:sp>
      <p:sp>
        <p:nvSpPr>
          <p:cNvPr id="13" name="文本框 12">
            <a:extLst>
              <a:ext uri="{FF2B5EF4-FFF2-40B4-BE49-F238E27FC236}">
                <a16:creationId xmlns:a16="http://schemas.microsoft.com/office/drawing/2014/main" id="{531D9EF8-F1DD-405D-B7E9-09C436D41ED2}"/>
              </a:ext>
            </a:extLst>
          </p:cNvPr>
          <p:cNvSpPr txBox="1"/>
          <p:nvPr/>
        </p:nvSpPr>
        <p:spPr>
          <a:xfrm>
            <a:off x="6727371" y="5514850"/>
            <a:ext cx="4433207" cy="369332"/>
          </a:xfrm>
          <a:prstGeom prst="rect">
            <a:avLst/>
          </a:prstGeom>
          <a:noFill/>
        </p:spPr>
        <p:txBody>
          <a:bodyPr wrap="square" rtlCol="0">
            <a:spAutoFit/>
          </a:bodyPr>
          <a:lstStyle/>
          <a:p>
            <a:r>
              <a:rPr lang="zh-CN" altLang="en-US"/>
              <a:t>通过 </a:t>
            </a:r>
            <a:r>
              <a:rPr lang="en-US" altLang="zh-CN"/>
              <a:t>git push </a:t>
            </a:r>
            <a:r>
              <a:rPr lang="zh-CN" altLang="en-US"/>
              <a:t>命令提交修改后的代码</a:t>
            </a:r>
          </a:p>
        </p:txBody>
      </p:sp>
      <p:sp>
        <p:nvSpPr>
          <p:cNvPr id="14" name="文本框 13">
            <a:extLst>
              <a:ext uri="{FF2B5EF4-FFF2-40B4-BE49-F238E27FC236}">
                <a16:creationId xmlns:a16="http://schemas.microsoft.com/office/drawing/2014/main" id="{2E6833EB-4FC4-45AD-B711-AE704E0E3B69}"/>
              </a:ext>
            </a:extLst>
          </p:cNvPr>
          <p:cNvSpPr txBox="1"/>
          <p:nvPr/>
        </p:nvSpPr>
        <p:spPr>
          <a:xfrm>
            <a:off x="1216933" y="1859339"/>
            <a:ext cx="3755572" cy="3139321"/>
          </a:xfrm>
          <a:prstGeom prst="rect">
            <a:avLst/>
          </a:prstGeom>
          <a:noFill/>
        </p:spPr>
        <p:txBody>
          <a:bodyPr wrap="square" rtlCol="0">
            <a:spAutoFit/>
          </a:bodyPr>
          <a:lstStyle/>
          <a:p>
            <a:r>
              <a:rPr lang="en-US" altLang="zh-CN" dirty="0"/>
              <a:t>Git</a:t>
            </a:r>
            <a:r>
              <a:rPr lang="zh-CN" altLang="en-US" dirty="0"/>
              <a:t>是一种分布式版本控制系统，</a:t>
            </a:r>
            <a:endParaRPr lang="en-US" altLang="zh-CN" dirty="0"/>
          </a:p>
          <a:p>
            <a:r>
              <a:rPr lang="zh-CN" altLang="en-US" dirty="0"/>
              <a:t>而作为我们数据集来源的项目都是使用</a:t>
            </a:r>
            <a:r>
              <a:rPr lang="en-US" altLang="zh-CN" dirty="0"/>
              <a:t>Git</a:t>
            </a:r>
            <a:r>
              <a:rPr lang="zh-CN" altLang="en-US" dirty="0"/>
              <a:t>进行版本控制的。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我们可以通过</a:t>
            </a:r>
            <a:r>
              <a:rPr lang="en-US" altLang="zh-CN" dirty="0"/>
              <a:t>Git</a:t>
            </a:r>
            <a:r>
              <a:rPr lang="zh-CN" altLang="en-US" dirty="0"/>
              <a:t>命令调取</a:t>
            </a:r>
            <a:endParaRPr lang="en-US" altLang="zh-CN" dirty="0"/>
          </a:p>
          <a:p>
            <a:r>
              <a:rPr lang="zh-CN" altLang="en-US" dirty="0"/>
              <a:t>代码文件修改提交记录，</a:t>
            </a:r>
            <a:endParaRPr lang="en-US" altLang="zh-CN" dirty="0"/>
          </a:p>
          <a:p>
            <a:r>
              <a:rPr lang="zh-CN" altLang="en-US" dirty="0"/>
              <a:t>进而获取错误报告对应的源代码。</a:t>
            </a:r>
            <a:endParaRPr lang="en-US" altLang="zh-CN" dirty="0"/>
          </a:p>
        </p:txBody>
      </p:sp>
    </p:spTree>
    <p:extLst>
      <p:ext uri="{BB962C8B-B14F-4D97-AF65-F5344CB8AC3E}">
        <p14:creationId xmlns:p14="http://schemas.microsoft.com/office/powerpoint/2010/main" val="2886308022"/>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C5641D-B1B3-46F7-B2C7-9BD706D17135}"/>
              </a:ext>
            </a:extLst>
          </p:cNvPr>
          <p:cNvSpPr>
            <a:spLocks noGrp="1"/>
          </p:cNvSpPr>
          <p:nvPr>
            <p:ph type="body" sz="quarter" idx="11"/>
          </p:nvPr>
        </p:nvSpPr>
        <p:spPr/>
        <p:txBody>
          <a:bodyPr/>
          <a:lstStyle/>
          <a:p>
            <a:r>
              <a:rPr lang="zh-CN" altLang="en-US"/>
              <a:t>数据集代码来源</a:t>
            </a:r>
          </a:p>
        </p:txBody>
      </p:sp>
      <p:sp>
        <p:nvSpPr>
          <p:cNvPr id="5" name="日期占位符 4">
            <a:extLst>
              <a:ext uri="{FF2B5EF4-FFF2-40B4-BE49-F238E27FC236}">
                <a16:creationId xmlns:a16="http://schemas.microsoft.com/office/drawing/2014/main" id="{2BD1692C-E098-40FE-A3C2-E4E46D343797}"/>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32F6772D-6679-45D8-8E17-56AA082B73AF}"/>
              </a:ext>
            </a:extLst>
          </p:cNvPr>
          <p:cNvSpPr>
            <a:spLocks noGrp="1"/>
          </p:cNvSpPr>
          <p:nvPr>
            <p:ph type="sldNum" sz="quarter" idx="16"/>
          </p:nvPr>
        </p:nvSpPr>
        <p:spPr/>
        <p:txBody>
          <a:bodyPr/>
          <a:lstStyle/>
          <a:p>
            <a:fld id="{C79ECAFE-A460-4E13-ABCB-32CAE6136244}" type="slidenum">
              <a:rPr lang="zh-CN" altLang="en-US" smtClean="0"/>
              <a:pPr/>
              <a:t>17</a:t>
            </a:fld>
            <a:endParaRPr lang="zh-CN" altLang="en-US" dirty="0"/>
          </a:p>
        </p:txBody>
      </p:sp>
      <p:sp>
        <p:nvSpPr>
          <p:cNvPr id="7" name="文本框 6">
            <a:extLst>
              <a:ext uri="{FF2B5EF4-FFF2-40B4-BE49-F238E27FC236}">
                <a16:creationId xmlns:a16="http://schemas.microsoft.com/office/drawing/2014/main" id="{0EEAFFD7-09B8-4291-B8F3-7C3DC53BB7F5}"/>
              </a:ext>
            </a:extLst>
          </p:cNvPr>
          <p:cNvSpPr txBox="1"/>
          <p:nvPr/>
        </p:nvSpPr>
        <p:spPr>
          <a:xfrm>
            <a:off x="1918614" y="1454159"/>
            <a:ext cx="8512861" cy="830997"/>
          </a:xfrm>
          <a:prstGeom prst="rect">
            <a:avLst/>
          </a:prstGeom>
          <a:noFill/>
        </p:spPr>
        <p:txBody>
          <a:bodyPr wrap="square" rtlCol="0">
            <a:spAutoFit/>
          </a:bodyPr>
          <a:lstStyle/>
          <a:p>
            <a:r>
              <a:rPr lang="zh-CN" altLang="en-US" sz="2400" dirty="0"/>
              <a:t>数据集源代码来源于</a:t>
            </a:r>
            <a:r>
              <a:rPr lang="en-US" altLang="zh-CN" sz="2400" dirty="0"/>
              <a:t>6</a:t>
            </a:r>
            <a:r>
              <a:rPr lang="zh-CN" altLang="en-US" sz="2400" dirty="0"/>
              <a:t>个著名</a:t>
            </a:r>
            <a:r>
              <a:rPr lang="en-US" altLang="zh-CN" sz="2400" dirty="0"/>
              <a:t>java</a:t>
            </a:r>
            <a:r>
              <a:rPr lang="zh-CN" altLang="en-US" sz="2400" dirty="0"/>
              <a:t>开源平台：</a:t>
            </a:r>
            <a:endParaRPr lang="en-US" altLang="zh-CN" sz="2400" dirty="0"/>
          </a:p>
          <a:p>
            <a:r>
              <a:rPr lang="en-US" altLang="zh-CN" sz="2400" dirty="0"/>
              <a:t>Eclipse Platform UI</a:t>
            </a:r>
            <a:r>
              <a:rPr lang="zh-CN" altLang="en-US" sz="2400" dirty="0"/>
              <a:t>、</a:t>
            </a:r>
            <a:r>
              <a:rPr lang="en-US" altLang="zh-CN" sz="2400" dirty="0"/>
              <a:t>JDT</a:t>
            </a:r>
            <a:r>
              <a:rPr lang="zh-CN" altLang="en-US" sz="2400" dirty="0"/>
              <a:t>、</a:t>
            </a:r>
            <a:r>
              <a:rPr lang="en-US" altLang="zh-CN" sz="2400" dirty="0" err="1"/>
              <a:t>Birt</a:t>
            </a:r>
            <a:r>
              <a:rPr lang="zh-CN" altLang="en-US" sz="2400" dirty="0"/>
              <a:t>、</a:t>
            </a:r>
            <a:r>
              <a:rPr lang="en-US" altLang="zh-CN" sz="2400" dirty="0"/>
              <a:t>SWT</a:t>
            </a:r>
            <a:r>
              <a:rPr lang="zh-CN" altLang="en-US" sz="2400" dirty="0"/>
              <a:t>、</a:t>
            </a:r>
            <a:r>
              <a:rPr lang="en-US" altLang="zh-CN" sz="2400" dirty="0"/>
              <a:t>Tomcat</a:t>
            </a:r>
            <a:r>
              <a:rPr lang="zh-CN" altLang="en-US" sz="2400" dirty="0"/>
              <a:t>、</a:t>
            </a:r>
            <a:r>
              <a:rPr lang="en-US" altLang="zh-CN" sz="2400" dirty="0"/>
              <a:t>AspectJ</a:t>
            </a:r>
            <a:endParaRPr lang="zh-CN" altLang="en-US" sz="2400" dirty="0"/>
          </a:p>
        </p:txBody>
      </p:sp>
      <p:sp>
        <p:nvSpPr>
          <p:cNvPr id="8" name="文本框 7">
            <a:extLst>
              <a:ext uri="{FF2B5EF4-FFF2-40B4-BE49-F238E27FC236}">
                <a16:creationId xmlns:a16="http://schemas.microsoft.com/office/drawing/2014/main" id="{4AAC1753-5B90-4FD0-BABD-AD64E3F11CAE}"/>
              </a:ext>
            </a:extLst>
          </p:cNvPr>
          <p:cNvSpPr txBox="1"/>
          <p:nvPr/>
        </p:nvSpPr>
        <p:spPr>
          <a:xfrm>
            <a:off x="2310502" y="2444963"/>
            <a:ext cx="7506498" cy="3139321"/>
          </a:xfrm>
          <a:prstGeom prst="rect">
            <a:avLst/>
          </a:prstGeom>
          <a:noFill/>
        </p:spPr>
        <p:txBody>
          <a:bodyPr wrap="square" rtlCol="0">
            <a:spAutoFit/>
          </a:bodyPr>
          <a:lstStyle/>
          <a:p>
            <a:r>
              <a:rPr lang="en-US" altLang="zh-CN" dirty="0"/>
              <a:t>Eclipse Platform UI</a:t>
            </a:r>
            <a:r>
              <a:rPr lang="zh-CN" altLang="en-US" dirty="0"/>
              <a:t>：基于</a:t>
            </a:r>
            <a:r>
              <a:rPr lang="en-US" altLang="zh-CN" dirty="0"/>
              <a:t>Java</a:t>
            </a:r>
            <a:r>
              <a:rPr lang="zh-CN" altLang="en-US" dirty="0"/>
              <a:t>的可扩展开发平台</a:t>
            </a:r>
            <a:endParaRPr lang="en-US" altLang="zh-CN" dirty="0"/>
          </a:p>
          <a:p>
            <a:endParaRPr lang="en-US" altLang="zh-CN" dirty="0"/>
          </a:p>
          <a:p>
            <a:r>
              <a:rPr lang="en-US" altLang="zh-CN" dirty="0"/>
              <a:t>JDT</a:t>
            </a:r>
            <a:r>
              <a:rPr lang="zh-CN" altLang="en-US" dirty="0"/>
              <a:t>：</a:t>
            </a:r>
            <a:r>
              <a:rPr lang="en-US" altLang="zh-CN" dirty="0"/>
              <a:t>Eclipse</a:t>
            </a:r>
            <a:r>
              <a:rPr lang="zh-CN" altLang="en-US" dirty="0"/>
              <a:t>平台提供的一组</a:t>
            </a:r>
            <a:r>
              <a:rPr lang="en-US" altLang="zh-CN" dirty="0"/>
              <a:t>API</a:t>
            </a:r>
            <a:r>
              <a:rPr lang="zh-CN" altLang="en-US" dirty="0"/>
              <a:t>（</a:t>
            </a:r>
            <a:r>
              <a:rPr lang="en-US" altLang="zh-CN" dirty="0"/>
              <a:t>Application Programming Interface</a:t>
            </a:r>
            <a:r>
              <a:rPr lang="zh-CN" altLang="en-US" dirty="0"/>
              <a:t>）</a:t>
            </a:r>
            <a:endParaRPr lang="en-US" altLang="zh-CN" dirty="0"/>
          </a:p>
          <a:p>
            <a:endParaRPr lang="en-US" altLang="zh-CN" dirty="0"/>
          </a:p>
          <a:p>
            <a:r>
              <a:rPr lang="en-US" altLang="zh-CN" dirty="0" err="1"/>
              <a:t>Birt</a:t>
            </a:r>
            <a:r>
              <a:rPr lang="zh-CN" altLang="en-US" dirty="0"/>
              <a:t>：基于 </a:t>
            </a:r>
            <a:r>
              <a:rPr lang="en-US" altLang="zh-CN" dirty="0"/>
              <a:t>Eclipse</a:t>
            </a:r>
            <a:r>
              <a:rPr lang="zh-CN" altLang="en-US" dirty="0"/>
              <a:t>平台的商业智能报告工具</a:t>
            </a:r>
            <a:endParaRPr lang="en-US" altLang="zh-CN" dirty="0"/>
          </a:p>
          <a:p>
            <a:endParaRPr lang="en-US" altLang="zh-CN" dirty="0"/>
          </a:p>
          <a:p>
            <a:r>
              <a:rPr lang="en-US" altLang="zh-CN" dirty="0"/>
              <a:t>SWT</a:t>
            </a:r>
            <a:r>
              <a:rPr lang="zh-CN" altLang="en-US" dirty="0"/>
              <a:t>：</a:t>
            </a:r>
            <a:r>
              <a:rPr lang="en-US" altLang="zh-CN" dirty="0"/>
              <a:t>Java </a:t>
            </a:r>
            <a:r>
              <a:rPr lang="zh-CN" altLang="en-US" dirty="0"/>
              <a:t>的小部件工具包</a:t>
            </a:r>
            <a:endParaRPr lang="en-US" altLang="zh-CN" dirty="0"/>
          </a:p>
          <a:p>
            <a:endParaRPr lang="en-US" altLang="zh-CN" dirty="0"/>
          </a:p>
          <a:p>
            <a:r>
              <a:rPr lang="en-US" altLang="zh-CN" dirty="0"/>
              <a:t>Tomcat</a:t>
            </a:r>
            <a:r>
              <a:rPr lang="zh-CN" altLang="en-US" dirty="0"/>
              <a:t>：开放源代码的</a:t>
            </a:r>
            <a:r>
              <a:rPr lang="en-US" altLang="zh-CN" dirty="0"/>
              <a:t>Web</a:t>
            </a:r>
            <a:r>
              <a:rPr lang="zh-CN" altLang="en-US" dirty="0"/>
              <a:t>应用服务器</a:t>
            </a:r>
            <a:endParaRPr lang="en-US" altLang="zh-CN" dirty="0"/>
          </a:p>
          <a:p>
            <a:endParaRPr lang="en-US" altLang="zh-CN" dirty="0"/>
          </a:p>
          <a:p>
            <a:r>
              <a:rPr lang="en-US" altLang="zh-CN" dirty="0"/>
              <a:t>AspectJ</a:t>
            </a:r>
            <a:r>
              <a:rPr lang="zh-CN" altLang="en-US" dirty="0"/>
              <a:t>：切面编程的</a:t>
            </a:r>
            <a:r>
              <a:rPr lang="en-US" altLang="zh-CN" dirty="0"/>
              <a:t>java</a:t>
            </a:r>
            <a:r>
              <a:rPr lang="zh-CN" altLang="en-US" dirty="0"/>
              <a:t>实现版本</a:t>
            </a:r>
          </a:p>
        </p:txBody>
      </p:sp>
    </p:spTree>
    <p:extLst>
      <p:ext uri="{BB962C8B-B14F-4D97-AF65-F5344CB8AC3E}">
        <p14:creationId xmlns:p14="http://schemas.microsoft.com/office/powerpoint/2010/main" val="1230349486"/>
      </p:ext>
    </p:extLst>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深度学习模型</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r>
              <a:rPr lang="en-US" altLang="zh-CN" dirty="0">
                <a:solidFill>
                  <a:prstClr val="white">
                    <a:lumMod val="75000"/>
                  </a:prstClr>
                </a:solidFill>
                <a:cs typeface="+mn-ea"/>
              </a:rPr>
              <a:t>Deep Learning Models</a:t>
            </a:r>
            <a:endParaRPr lang="en-US" altLang="zh-CN" sz="1000" dirty="0">
              <a:solidFill>
                <a:prstClr val="white">
                  <a:lumMod val="75000"/>
                </a:prstClr>
              </a:solidFill>
              <a:cs typeface="+mn-ea"/>
            </a:endParaRP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3"/>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hlinkClick r:id="rId3" action="ppaction://hlinksldjump"/>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038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9264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目标回顾</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870492" y="1761539"/>
            <a:ext cx="23996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成员分工</a:t>
            </a:r>
          </a:p>
        </p:txBody>
      </p:sp>
      <p:sp>
        <p:nvSpPr>
          <p:cNvPr id="58" name="文本框 57">
            <a:extLst>
              <a:ext uri="{FF2B5EF4-FFF2-40B4-BE49-F238E27FC236}">
                <a16:creationId xmlns:a16="http://schemas.microsoft.com/office/drawing/2014/main" id="{7FD0BBBE-987E-42DB-9D8F-DC317DB0404C}"/>
              </a:ext>
            </a:extLst>
          </p:cNvPr>
          <p:cNvSpPr txBox="1"/>
          <p:nvPr/>
        </p:nvSpPr>
        <p:spPr>
          <a:xfrm>
            <a:off x="8136855" y="2710152"/>
            <a:ext cx="2868073" cy="954107"/>
          </a:xfrm>
          <a:prstGeom prst="rect">
            <a:avLst/>
          </a:prstGeom>
          <a:noFill/>
        </p:spPr>
        <p:txBody>
          <a:bodyPr wrap="square" rtlCol="0">
            <a:spAutoFit/>
          </a:bodyPr>
          <a:lstStyle/>
          <a:p>
            <a:pPr>
              <a:defRPr/>
            </a:pPr>
            <a:r>
              <a:rPr lang="zh-CN" altLang="en-US" sz="2800" b="1" dirty="0">
                <a:solidFill>
                  <a:srgbClr val="445437"/>
                </a:solidFill>
                <a:latin typeface="Microsoft YaHei"/>
                <a:ea typeface="Microsoft YaHei"/>
                <a:cs typeface="+mn-ea"/>
              </a:rPr>
              <a:t>数据集处理</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id="{7486EF1D-DCAA-4629-8A3D-09363BDD6388}"/>
              </a:ext>
            </a:extLst>
          </p:cNvPr>
          <p:cNvSpPr txBox="1"/>
          <p:nvPr/>
        </p:nvSpPr>
        <p:spPr>
          <a:xfrm>
            <a:off x="8136855" y="3658765"/>
            <a:ext cx="31728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深度学习模型</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870492" y="4607378"/>
            <a:ext cx="23226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经费使用情况</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565045" y="5555991"/>
            <a:ext cx="23272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后期研究计划</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37602" y="175810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37602" y="4603941"/>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5835053" y="5555991"/>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823968" y="607696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163048" y="1668314"/>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349460" y="261746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49460" y="35624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163048" y="4507318"/>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880535" y="5453681"/>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20</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pic>
        <p:nvPicPr>
          <p:cNvPr id="7" name="Picture 2" descr="codeBert Architechture, with bimodal inputs">
            <a:extLst>
              <a:ext uri="{FF2B5EF4-FFF2-40B4-BE49-F238E27FC236}">
                <a16:creationId xmlns:a16="http://schemas.microsoft.com/office/drawing/2014/main" id="{1B386701-69A9-4B10-B37C-E26DDECC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113" y="994144"/>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8" name="日期占位符 2">
            <a:extLst>
              <a:ext uri="{FF2B5EF4-FFF2-40B4-BE49-F238E27FC236}">
                <a16:creationId xmlns:a16="http://schemas.microsoft.com/office/drawing/2014/main" id="{5DD6C92C-CDAF-4BBB-8433-02D24CC8301F}"/>
              </a:ext>
            </a:extLst>
          </p:cNvPr>
          <p:cNvSpPr txBox="1">
            <a:spLocks/>
          </p:cNvSpPr>
          <p:nvPr/>
        </p:nvSpPr>
        <p:spPr>
          <a:xfrm>
            <a:off x="211315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
        <p:nvSpPr>
          <p:cNvPr id="11" name="文本框 10">
            <a:extLst>
              <a:ext uri="{FF2B5EF4-FFF2-40B4-BE49-F238E27FC236}">
                <a16:creationId xmlns:a16="http://schemas.microsoft.com/office/drawing/2014/main" id="{9B8F08F0-0043-4914-AF01-762AAB1A57D8}"/>
              </a:ext>
            </a:extLst>
          </p:cNvPr>
          <p:cNvSpPr txBox="1"/>
          <p:nvPr/>
        </p:nvSpPr>
        <p:spPr>
          <a:xfrm>
            <a:off x="13473439"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2" name="文本框 11">
            <a:extLst>
              <a:ext uri="{FF2B5EF4-FFF2-40B4-BE49-F238E27FC236}">
                <a16:creationId xmlns:a16="http://schemas.microsoft.com/office/drawing/2014/main" id="{4C147A77-DE60-4FAD-9CDD-8DDD220FF9C8}"/>
              </a:ext>
            </a:extLst>
          </p:cNvPr>
          <p:cNvSpPr txBox="1"/>
          <p:nvPr/>
        </p:nvSpPr>
        <p:spPr>
          <a:xfrm>
            <a:off x="14687432"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3" name="文本框 12">
            <a:extLst>
              <a:ext uri="{FF2B5EF4-FFF2-40B4-BE49-F238E27FC236}">
                <a16:creationId xmlns:a16="http://schemas.microsoft.com/office/drawing/2014/main" id="{FEE64D17-BD45-4AD8-A1B1-07A28C86B295}"/>
              </a:ext>
            </a:extLst>
          </p:cNvPr>
          <p:cNvSpPr txBox="1"/>
          <p:nvPr/>
        </p:nvSpPr>
        <p:spPr>
          <a:xfrm>
            <a:off x="14875945"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2067EF58-AC39-443E-B810-2C30A010F039}"/>
              </a:ext>
            </a:extLst>
          </p:cNvPr>
          <p:cNvSpPr txBox="1"/>
          <p:nvPr/>
        </p:nvSpPr>
        <p:spPr>
          <a:xfrm>
            <a:off x="15032398"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5" name="文本框 14">
            <a:extLst>
              <a:ext uri="{FF2B5EF4-FFF2-40B4-BE49-F238E27FC236}">
                <a16:creationId xmlns:a16="http://schemas.microsoft.com/office/drawing/2014/main" id="{EBD71E1E-20E6-4D79-B286-A0D3E180CEDA}"/>
              </a:ext>
            </a:extLst>
          </p:cNvPr>
          <p:cNvSpPr txBox="1"/>
          <p:nvPr/>
        </p:nvSpPr>
        <p:spPr>
          <a:xfrm>
            <a:off x="15214499"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08D403E6-E392-4624-B99D-4466A34C11B7}"/>
              </a:ext>
            </a:extLst>
          </p:cNvPr>
          <p:cNvSpPr txBox="1"/>
          <p:nvPr/>
        </p:nvSpPr>
        <p:spPr>
          <a:xfrm>
            <a:off x="14146258"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7" name="文本框 16">
            <a:extLst>
              <a:ext uri="{FF2B5EF4-FFF2-40B4-BE49-F238E27FC236}">
                <a16:creationId xmlns:a16="http://schemas.microsoft.com/office/drawing/2014/main" id="{7AC41739-1523-40F5-9F64-FC9325EE4AC1}"/>
              </a:ext>
            </a:extLst>
          </p:cNvPr>
          <p:cNvSpPr txBox="1"/>
          <p:nvPr/>
        </p:nvSpPr>
        <p:spPr>
          <a:xfrm>
            <a:off x="14446340"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8" name="文本框 17">
            <a:extLst>
              <a:ext uri="{FF2B5EF4-FFF2-40B4-BE49-F238E27FC236}">
                <a16:creationId xmlns:a16="http://schemas.microsoft.com/office/drawing/2014/main" id="{7A4F7721-19DC-4718-B6AE-53F3A9EE9911}"/>
              </a:ext>
            </a:extLst>
          </p:cNvPr>
          <p:cNvSpPr txBox="1"/>
          <p:nvPr/>
        </p:nvSpPr>
        <p:spPr>
          <a:xfrm>
            <a:off x="14747397"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9" name="文本框 18">
            <a:extLst>
              <a:ext uri="{FF2B5EF4-FFF2-40B4-BE49-F238E27FC236}">
                <a16:creationId xmlns:a16="http://schemas.microsoft.com/office/drawing/2014/main" id="{2C0C2FF6-82D5-40A3-B226-EC227636ED44}"/>
              </a:ext>
            </a:extLst>
          </p:cNvPr>
          <p:cNvSpPr txBox="1"/>
          <p:nvPr/>
        </p:nvSpPr>
        <p:spPr>
          <a:xfrm>
            <a:off x="14446340"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0" name="文本框 19">
            <a:extLst>
              <a:ext uri="{FF2B5EF4-FFF2-40B4-BE49-F238E27FC236}">
                <a16:creationId xmlns:a16="http://schemas.microsoft.com/office/drawing/2014/main" id="{9011D2CE-DCB6-4607-875B-A7B9C8037453}"/>
              </a:ext>
            </a:extLst>
          </p:cNvPr>
          <p:cNvSpPr txBox="1"/>
          <p:nvPr/>
        </p:nvSpPr>
        <p:spPr>
          <a:xfrm>
            <a:off x="14746422"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21" name="文本框 20">
            <a:extLst>
              <a:ext uri="{FF2B5EF4-FFF2-40B4-BE49-F238E27FC236}">
                <a16:creationId xmlns:a16="http://schemas.microsoft.com/office/drawing/2014/main" id="{858C257B-3B2F-47C7-BFE8-1FCBEBB6CE62}"/>
              </a:ext>
            </a:extLst>
          </p:cNvPr>
          <p:cNvSpPr txBox="1"/>
          <p:nvPr/>
        </p:nvSpPr>
        <p:spPr>
          <a:xfrm>
            <a:off x="15047479"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2" name="文本框 21">
            <a:extLst>
              <a:ext uri="{FF2B5EF4-FFF2-40B4-BE49-F238E27FC236}">
                <a16:creationId xmlns:a16="http://schemas.microsoft.com/office/drawing/2014/main" id="{D7FB279A-6A1D-4B7D-8A71-3FA81A129404}"/>
              </a:ext>
            </a:extLst>
          </p:cNvPr>
          <p:cNvSpPr txBox="1"/>
          <p:nvPr/>
        </p:nvSpPr>
        <p:spPr>
          <a:xfrm>
            <a:off x="14147428"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3" name="文本框 22">
            <a:extLst>
              <a:ext uri="{FF2B5EF4-FFF2-40B4-BE49-F238E27FC236}">
                <a16:creationId xmlns:a16="http://schemas.microsoft.com/office/drawing/2014/main" id="{1A3572F3-467F-442D-9FC9-6AE2A4D9C6D9}"/>
              </a:ext>
            </a:extLst>
          </p:cNvPr>
          <p:cNvSpPr txBox="1"/>
          <p:nvPr/>
        </p:nvSpPr>
        <p:spPr>
          <a:xfrm>
            <a:off x="14446340"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4" name="文本框 23">
            <a:extLst>
              <a:ext uri="{FF2B5EF4-FFF2-40B4-BE49-F238E27FC236}">
                <a16:creationId xmlns:a16="http://schemas.microsoft.com/office/drawing/2014/main" id="{FCDAF48C-AFB8-4D0F-9731-D3F12DF269D0}"/>
              </a:ext>
            </a:extLst>
          </p:cNvPr>
          <p:cNvSpPr txBox="1"/>
          <p:nvPr/>
        </p:nvSpPr>
        <p:spPr>
          <a:xfrm>
            <a:off x="14746422"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5" name="文本框 24">
            <a:extLst>
              <a:ext uri="{FF2B5EF4-FFF2-40B4-BE49-F238E27FC236}">
                <a16:creationId xmlns:a16="http://schemas.microsoft.com/office/drawing/2014/main" id="{09C08066-ECC3-4AE1-965F-00E61B0CD1CB}"/>
              </a:ext>
            </a:extLst>
          </p:cNvPr>
          <p:cNvSpPr txBox="1"/>
          <p:nvPr/>
        </p:nvSpPr>
        <p:spPr>
          <a:xfrm>
            <a:off x="15047479"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6" name="文本框 25">
            <a:extLst>
              <a:ext uri="{FF2B5EF4-FFF2-40B4-BE49-F238E27FC236}">
                <a16:creationId xmlns:a16="http://schemas.microsoft.com/office/drawing/2014/main" id="{4076A09E-0A7F-4864-89FF-780BEF05ACC3}"/>
              </a:ext>
            </a:extLst>
          </p:cNvPr>
          <p:cNvSpPr txBox="1"/>
          <p:nvPr/>
        </p:nvSpPr>
        <p:spPr>
          <a:xfrm>
            <a:off x="14152670"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7" name="文本框 26">
            <a:extLst>
              <a:ext uri="{FF2B5EF4-FFF2-40B4-BE49-F238E27FC236}">
                <a16:creationId xmlns:a16="http://schemas.microsoft.com/office/drawing/2014/main" id="{55704DB4-E37E-4433-896C-0042B65F2194}"/>
              </a:ext>
            </a:extLst>
          </p:cNvPr>
          <p:cNvSpPr txBox="1"/>
          <p:nvPr/>
        </p:nvSpPr>
        <p:spPr>
          <a:xfrm>
            <a:off x="14446340"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8" name="文本框 27">
            <a:extLst>
              <a:ext uri="{FF2B5EF4-FFF2-40B4-BE49-F238E27FC236}">
                <a16:creationId xmlns:a16="http://schemas.microsoft.com/office/drawing/2014/main" id="{9E78066B-2E96-4C46-A4E8-1D65B6F316BF}"/>
              </a:ext>
            </a:extLst>
          </p:cNvPr>
          <p:cNvSpPr txBox="1"/>
          <p:nvPr/>
        </p:nvSpPr>
        <p:spPr>
          <a:xfrm>
            <a:off x="14746422"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9" name="文本框 28">
            <a:extLst>
              <a:ext uri="{FF2B5EF4-FFF2-40B4-BE49-F238E27FC236}">
                <a16:creationId xmlns:a16="http://schemas.microsoft.com/office/drawing/2014/main" id="{920B34E7-F908-41A3-85E4-0DA285481948}"/>
              </a:ext>
            </a:extLst>
          </p:cNvPr>
          <p:cNvSpPr txBox="1"/>
          <p:nvPr/>
        </p:nvSpPr>
        <p:spPr>
          <a:xfrm>
            <a:off x="15047479"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30" name="文本框 29">
            <a:extLst>
              <a:ext uri="{FF2B5EF4-FFF2-40B4-BE49-F238E27FC236}">
                <a16:creationId xmlns:a16="http://schemas.microsoft.com/office/drawing/2014/main" id="{3B55ACBC-5121-4133-9B00-F13DE4AA1BFE}"/>
              </a:ext>
            </a:extLst>
          </p:cNvPr>
          <p:cNvSpPr txBox="1"/>
          <p:nvPr/>
        </p:nvSpPr>
        <p:spPr>
          <a:xfrm>
            <a:off x="14146258"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31" name="文本框 30">
            <a:extLst>
              <a:ext uri="{FF2B5EF4-FFF2-40B4-BE49-F238E27FC236}">
                <a16:creationId xmlns:a16="http://schemas.microsoft.com/office/drawing/2014/main" id="{F9D698DE-4C39-4F6C-8AD9-83267D6A586E}"/>
              </a:ext>
            </a:extLst>
          </p:cNvPr>
          <p:cNvSpPr txBox="1"/>
          <p:nvPr/>
        </p:nvSpPr>
        <p:spPr>
          <a:xfrm>
            <a:off x="15047479"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2" name="文本框 31">
            <a:extLst>
              <a:ext uri="{FF2B5EF4-FFF2-40B4-BE49-F238E27FC236}">
                <a16:creationId xmlns:a16="http://schemas.microsoft.com/office/drawing/2014/main" id="{1296AA7D-08D5-4DCD-9D1D-CE15F1FC6E67}"/>
              </a:ext>
            </a:extLst>
          </p:cNvPr>
          <p:cNvSpPr txBox="1"/>
          <p:nvPr/>
        </p:nvSpPr>
        <p:spPr>
          <a:xfrm>
            <a:off x="15248247" y="2801573"/>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1236964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hlinkClick r:id="rId3" action="ppaction://hlinksldjump"/>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242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22</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 name="文本框 4">
            <a:extLst>
              <a:ext uri="{FF2B5EF4-FFF2-40B4-BE49-F238E27FC236}">
                <a16:creationId xmlns:a16="http://schemas.microsoft.com/office/drawing/2014/main" id="{9CA2EB33-62B2-44B9-9544-AD31E53277D0}"/>
              </a:ext>
            </a:extLst>
          </p:cNvPr>
          <p:cNvSpPr txBox="1"/>
          <p:nvPr/>
        </p:nvSpPr>
        <p:spPr>
          <a:xfrm>
            <a:off x="50393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7" name="文本框 6">
            <a:extLst>
              <a:ext uri="{FF2B5EF4-FFF2-40B4-BE49-F238E27FC236}">
                <a16:creationId xmlns:a16="http://schemas.microsoft.com/office/drawing/2014/main" id="{F0FC030F-79F8-42AE-8FF1-78959DA15B8B}"/>
              </a:ext>
            </a:extLst>
          </p:cNvPr>
          <p:cNvSpPr txBox="1"/>
          <p:nvPr/>
        </p:nvSpPr>
        <p:spPr>
          <a:xfrm>
            <a:off x="62533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 name="文本框 7">
            <a:extLst>
              <a:ext uri="{FF2B5EF4-FFF2-40B4-BE49-F238E27FC236}">
                <a16:creationId xmlns:a16="http://schemas.microsoft.com/office/drawing/2014/main" id="{99CFA2E6-012A-4AE6-9745-57B7B9EA13BD}"/>
              </a:ext>
            </a:extLst>
          </p:cNvPr>
          <p:cNvSpPr txBox="1"/>
          <p:nvPr/>
        </p:nvSpPr>
        <p:spPr>
          <a:xfrm>
            <a:off x="64418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65983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1" name="文本框 10">
            <a:extLst>
              <a:ext uri="{FF2B5EF4-FFF2-40B4-BE49-F238E27FC236}">
                <a16:creationId xmlns:a16="http://schemas.microsoft.com/office/drawing/2014/main" id="{0B904EE4-D2C8-4F7E-80F2-364943F47CE1}"/>
              </a:ext>
            </a:extLst>
          </p:cNvPr>
          <p:cNvSpPr txBox="1"/>
          <p:nvPr/>
        </p:nvSpPr>
        <p:spPr>
          <a:xfrm>
            <a:off x="67804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57121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3" name="文本框 12">
            <a:extLst>
              <a:ext uri="{FF2B5EF4-FFF2-40B4-BE49-F238E27FC236}">
                <a16:creationId xmlns:a16="http://schemas.microsoft.com/office/drawing/2014/main" id="{81CAF449-B079-46FC-9C1F-F64389806797}"/>
              </a:ext>
            </a:extLst>
          </p:cNvPr>
          <p:cNvSpPr txBox="1"/>
          <p:nvPr/>
        </p:nvSpPr>
        <p:spPr>
          <a:xfrm>
            <a:off x="60122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63133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0122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6" name="文本框 15">
            <a:extLst>
              <a:ext uri="{FF2B5EF4-FFF2-40B4-BE49-F238E27FC236}">
                <a16:creationId xmlns:a16="http://schemas.microsoft.com/office/drawing/2014/main" id="{27F078A2-B82E-4720-ABB6-201752C5BC8F}"/>
              </a:ext>
            </a:extLst>
          </p:cNvPr>
          <p:cNvSpPr txBox="1"/>
          <p:nvPr/>
        </p:nvSpPr>
        <p:spPr>
          <a:xfrm>
            <a:off x="63123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66134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8" name="文本框 17">
            <a:extLst>
              <a:ext uri="{FF2B5EF4-FFF2-40B4-BE49-F238E27FC236}">
                <a16:creationId xmlns:a16="http://schemas.microsoft.com/office/drawing/2014/main" id="{B09775BA-E77D-4763-94EA-086770966BCA}"/>
              </a:ext>
            </a:extLst>
          </p:cNvPr>
          <p:cNvSpPr txBox="1"/>
          <p:nvPr/>
        </p:nvSpPr>
        <p:spPr>
          <a:xfrm>
            <a:off x="57133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60122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0" name="文本框 19">
            <a:extLst>
              <a:ext uri="{FF2B5EF4-FFF2-40B4-BE49-F238E27FC236}">
                <a16:creationId xmlns:a16="http://schemas.microsoft.com/office/drawing/2014/main" id="{2FD0AD8C-CB55-4F87-8567-2084FB63BC54}"/>
              </a:ext>
            </a:extLst>
          </p:cNvPr>
          <p:cNvSpPr txBox="1"/>
          <p:nvPr/>
        </p:nvSpPr>
        <p:spPr>
          <a:xfrm>
            <a:off x="63123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66134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2" name="文本框 21">
            <a:extLst>
              <a:ext uri="{FF2B5EF4-FFF2-40B4-BE49-F238E27FC236}">
                <a16:creationId xmlns:a16="http://schemas.microsoft.com/office/drawing/2014/main" id="{8A8D47FE-179D-4D38-B961-0E2C1B5F6476}"/>
              </a:ext>
            </a:extLst>
          </p:cNvPr>
          <p:cNvSpPr txBox="1"/>
          <p:nvPr/>
        </p:nvSpPr>
        <p:spPr>
          <a:xfrm>
            <a:off x="57185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60122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4" name="文本框 23">
            <a:extLst>
              <a:ext uri="{FF2B5EF4-FFF2-40B4-BE49-F238E27FC236}">
                <a16:creationId xmlns:a16="http://schemas.microsoft.com/office/drawing/2014/main" id="{F24D2605-7012-4B35-9925-580A1246CB11}"/>
              </a:ext>
            </a:extLst>
          </p:cNvPr>
          <p:cNvSpPr txBox="1"/>
          <p:nvPr/>
        </p:nvSpPr>
        <p:spPr>
          <a:xfrm>
            <a:off x="63123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66134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6" name="文本框 25">
            <a:extLst>
              <a:ext uri="{FF2B5EF4-FFF2-40B4-BE49-F238E27FC236}">
                <a16:creationId xmlns:a16="http://schemas.microsoft.com/office/drawing/2014/main" id="{ECB29B62-805B-4787-98D3-828535043A40}"/>
              </a:ext>
            </a:extLst>
          </p:cNvPr>
          <p:cNvSpPr txBox="1"/>
          <p:nvPr/>
        </p:nvSpPr>
        <p:spPr>
          <a:xfrm>
            <a:off x="57121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66134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4CEE4FBA-182C-4B79-BF1A-209A9F888D2D}"/>
              </a:ext>
            </a:extLst>
          </p:cNvPr>
          <p:cNvSpPr txBox="1"/>
          <p:nvPr/>
        </p:nvSpPr>
        <p:spPr>
          <a:xfrm>
            <a:off x="6814169"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32036616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23</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 name="文本框 4">
            <a:extLst>
              <a:ext uri="{FF2B5EF4-FFF2-40B4-BE49-F238E27FC236}">
                <a16:creationId xmlns:a16="http://schemas.microsoft.com/office/drawing/2014/main" id="{9CA2EB33-62B2-44B9-9544-AD31E53277D0}"/>
              </a:ext>
            </a:extLst>
          </p:cNvPr>
          <p:cNvSpPr txBox="1"/>
          <p:nvPr/>
        </p:nvSpPr>
        <p:spPr>
          <a:xfrm>
            <a:off x="3085305"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7" name="文本框 6">
            <a:extLst>
              <a:ext uri="{FF2B5EF4-FFF2-40B4-BE49-F238E27FC236}">
                <a16:creationId xmlns:a16="http://schemas.microsoft.com/office/drawing/2014/main" id="{F0FC030F-79F8-42AE-8FF1-78959DA15B8B}"/>
              </a:ext>
            </a:extLst>
          </p:cNvPr>
          <p:cNvSpPr txBox="1"/>
          <p:nvPr/>
        </p:nvSpPr>
        <p:spPr>
          <a:xfrm>
            <a:off x="6795506" y="209169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 name="文本框 7">
            <a:extLst>
              <a:ext uri="{FF2B5EF4-FFF2-40B4-BE49-F238E27FC236}">
                <a16:creationId xmlns:a16="http://schemas.microsoft.com/office/drawing/2014/main" id="{99CFA2E6-012A-4AE6-9745-57B7B9EA13BD}"/>
              </a:ext>
            </a:extLst>
          </p:cNvPr>
          <p:cNvSpPr txBox="1"/>
          <p:nvPr/>
        </p:nvSpPr>
        <p:spPr>
          <a:xfrm>
            <a:off x="4487811"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7455822" y="2091697"/>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1" name="文本框 10">
            <a:extLst>
              <a:ext uri="{FF2B5EF4-FFF2-40B4-BE49-F238E27FC236}">
                <a16:creationId xmlns:a16="http://schemas.microsoft.com/office/drawing/2014/main" id="{0B904EE4-D2C8-4F7E-80F2-364943F47CE1}"/>
              </a:ext>
            </a:extLst>
          </p:cNvPr>
          <p:cNvSpPr txBox="1"/>
          <p:nvPr/>
        </p:nvSpPr>
        <p:spPr>
          <a:xfrm>
            <a:off x="4826365"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8791463" y="246102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3" name="文本框 12">
            <a:extLst>
              <a:ext uri="{FF2B5EF4-FFF2-40B4-BE49-F238E27FC236}">
                <a16:creationId xmlns:a16="http://schemas.microsoft.com/office/drawing/2014/main" id="{81CAF449-B079-46FC-9C1F-F64389806797}"/>
              </a:ext>
            </a:extLst>
          </p:cNvPr>
          <p:cNvSpPr txBox="1"/>
          <p:nvPr/>
        </p:nvSpPr>
        <p:spPr>
          <a:xfrm>
            <a:off x="4058206"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9567638" y="2461028"/>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80114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6" name="文本框 15">
            <a:extLst>
              <a:ext uri="{FF2B5EF4-FFF2-40B4-BE49-F238E27FC236}">
                <a16:creationId xmlns:a16="http://schemas.microsoft.com/office/drawing/2014/main" id="{27F078A2-B82E-4720-ABB6-201752C5BC8F}"/>
              </a:ext>
            </a:extLst>
          </p:cNvPr>
          <p:cNvSpPr txBox="1"/>
          <p:nvPr/>
        </p:nvSpPr>
        <p:spPr>
          <a:xfrm>
            <a:off x="4358288"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7451776"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8" name="文本框 17">
            <a:extLst>
              <a:ext uri="{FF2B5EF4-FFF2-40B4-BE49-F238E27FC236}">
                <a16:creationId xmlns:a16="http://schemas.microsoft.com/office/drawing/2014/main" id="{B09775BA-E77D-4763-94EA-086770966BCA}"/>
              </a:ext>
            </a:extLst>
          </p:cNvPr>
          <p:cNvSpPr txBox="1"/>
          <p:nvPr/>
        </p:nvSpPr>
        <p:spPr>
          <a:xfrm>
            <a:off x="3759294"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8790689" y="31981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0" name="文本框 19">
            <a:extLst>
              <a:ext uri="{FF2B5EF4-FFF2-40B4-BE49-F238E27FC236}">
                <a16:creationId xmlns:a16="http://schemas.microsoft.com/office/drawing/2014/main" id="{2FD0AD8C-CB55-4F87-8567-2084FB63BC54}"/>
              </a:ext>
            </a:extLst>
          </p:cNvPr>
          <p:cNvSpPr txBox="1"/>
          <p:nvPr/>
        </p:nvSpPr>
        <p:spPr>
          <a:xfrm>
            <a:off x="4358288"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8169834"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2" name="文本框 21">
            <a:extLst>
              <a:ext uri="{FF2B5EF4-FFF2-40B4-BE49-F238E27FC236}">
                <a16:creationId xmlns:a16="http://schemas.microsoft.com/office/drawing/2014/main" id="{8A8D47FE-179D-4D38-B961-0E2C1B5F6476}"/>
              </a:ext>
            </a:extLst>
          </p:cNvPr>
          <p:cNvSpPr txBox="1"/>
          <p:nvPr/>
        </p:nvSpPr>
        <p:spPr>
          <a:xfrm>
            <a:off x="3764536"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8790689" y="3924936"/>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4" name="文本框 23">
            <a:extLst>
              <a:ext uri="{FF2B5EF4-FFF2-40B4-BE49-F238E27FC236}">
                <a16:creationId xmlns:a16="http://schemas.microsoft.com/office/drawing/2014/main" id="{F24D2605-7012-4B35-9925-580A1246CB11}"/>
              </a:ext>
            </a:extLst>
          </p:cNvPr>
          <p:cNvSpPr txBox="1"/>
          <p:nvPr/>
        </p:nvSpPr>
        <p:spPr>
          <a:xfrm>
            <a:off x="4358288"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8159102" y="3924936"/>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6" name="文本框 25">
            <a:extLst>
              <a:ext uri="{FF2B5EF4-FFF2-40B4-BE49-F238E27FC236}">
                <a16:creationId xmlns:a16="http://schemas.microsoft.com/office/drawing/2014/main" id="{ECB29B62-805B-4787-98D3-828535043A40}"/>
              </a:ext>
            </a:extLst>
          </p:cNvPr>
          <p:cNvSpPr txBox="1"/>
          <p:nvPr/>
        </p:nvSpPr>
        <p:spPr>
          <a:xfrm>
            <a:off x="3758124"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8792925"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4CEE4FBA-182C-4B79-BF1A-209A9F888D2D}"/>
              </a:ext>
            </a:extLst>
          </p:cNvPr>
          <p:cNvSpPr txBox="1"/>
          <p:nvPr/>
        </p:nvSpPr>
        <p:spPr>
          <a:xfrm>
            <a:off x="4860113"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23426185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24</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4833367" y="14850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6832542" y="14897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8403157" y="25988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9179332" y="25988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832542" y="22509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4833367" y="22509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4842331" y="37826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6832542" y="30121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6832542" y="37826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4833367" y="30167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5926723" y="45783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5011461" y="19467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4833367" y="17159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7188730" y="17205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5011461" y="34784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7001819" y="34737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5011608" y="4244284"/>
            <a:ext cx="9151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6265277" y="4244284"/>
            <a:ext cx="7365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8741711" y="28296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7010636" y="19514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35343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25</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7233667" y="17771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8000942" y="17818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9228657" y="28909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10004832" y="28909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8000942" y="25430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7233667" y="25430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7242631"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8000942" y="33042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8000942"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7233667" y="33088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7641223" y="48704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7411761" y="22388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7233667" y="20080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8357130" y="20126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7411761" y="37705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8170219" y="37658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7411908" y="4536384"/>
            <a:ext cx="2293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7979777" y="4536384"/>
            <a:ext cx="1904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9567211" y="31217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8179036" y="22435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7BA363D2-D4CF-4E42-A317-007FEE1021EA}"/>
              </a:ext>
            </a:extLst>
          </p:cNvPr>
          <p:cNvGrpSpPr/>
          <p:nvPr/>
        </p:nvGrpSpPr>
        <p:grpSpPr>
          <a:xfrm>
            <a:off x="2537461" y="2091698"/>
            <a:ext cx="2113278" cy="2674603"/>
            <a:chOff x="2537461" y="2091698"/>
            <a:chExt cx="2113278" cy="2674603"/>
          </a:xfrm>
        </p:grpSpPr>
        <p:sp>
          <p:nvSpPr>
            <p:cNvPr id="26" name="文本框 25">
              <a:extLst>
                <a:ext uri="{FF2B5EF4-FFF2-40B4-BE49-F238E27FC236}">
                  <a16:creationId xmlns:a16="http://schemas.microsoft.com/office/drawing/2014/main" id="{F3B0C9EA-44D0-45F6-81AE-5DAE153F2B8B}"/>
                </a:ext>
              </a:extLst>
            </p:cNvPr>
            <p:cNvSpPr txBox="1"/>
            <p:nvPr/>
          </p:nvSpPr>
          <p:spPr>
            <a:xfrm>
              <a:off x="25374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27" name="文本框 26">
              <a:extLst>
                <a:ext uri="{FF2B5EF4-FFF2-40B4-BE49-F238E27FC236}">
                  <a16:creationId xmlns:a16="http://schemas.microsoft.com/office/drawing/2014/main" id="{AE585362-0680-463C-9260-A1DCDBF474D9}"/>
                </a:ext>
              </a:extLst>
            </p:cNvPr>
            <p:cNvSpPr txBox="1"/>
            <p:nvPr/>
          </p:nvSpPr>
          <p:spPr>
            <a:xfrm>
              <a:off x="37514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30" name="文本框 29">
              <a:extLst>
                <a:ext uri="{FF2B5EF4-FFF2-40B4-BE49-F238E27FC236}">
                  <a16:creationId xmlns:a16="http://schemas.microsoft.com/office/drawing/2014/main" id="{822FB8A9-0333-4DE0-B8C1-47674B23E097}"/>
                </a:ext>
              </a:extLst>
            </p:cNvPr>
            <p:cNvSpPr txBox="1"/>
            <p:nvPr/>
          </p:nvSpPr>
          <p:spPr>
            <a:xfrm>
              <a:off x="39399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1" name="文本框 30">
              <a:extLst>
                <a:ext uri="{FF2B5EF4-FFF2-40B4-BE49-F238E27FC236}">
                  <a16:creationId xmlns:a16="http://schemas.microsoft.com/office/drawing/2014/main" id="{03C0E904-E2E1-4BAA-9462-773258DDC84D}"/>
                </a:ext>
              </a:extLst>
            </p:cNvPr>
            <p:cNvSpPr txBox="1"/>
            <p:nvPr/>
          </p:nvSpPr>
          <p:spPr>
            <a:xfrm>
              <a:off x="40964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2" name="文本框 31">
              <a:extLst>
                <a:ext uri="{FF2B5EF4-FFF2-40B4-BE49-F238E27FC236}">
                  <a16:creationId xmlns:a16="http://schemas.microsoft.com/office/drawing/2014/main" id="{42389C48-4B7D-4D05-8AF9-D6B9A9349361}"/>
                </a:ext>
              </a:extLst>
            </p:cNvPr>
            <p:cNvSpPr txBox="1"/>
            <p:nvPr/>
          </p:nvSpPr>
          <p:spPr>
            <a:xfrm>
              <a:off x="42785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33" name="文本框 32">
              <a:extLst>
                <a:ext uri="{FF2B5EF4-FFF2-40B4-BE49-F238E27FC236}">
                  <a16:creationId xmlns:a16="http://schemas.microsoft.com/office/drawing/2014/main" id="{6C56FEDB-2988-4EC9-AAFF-F6DF3CF90113}"/>
                </a:ext>
              </a:extLst>
            </p:cNvPr>
            <p:cNvSpPr txBox="1"/>
            <p:nvPr/>
          </p:nvSpPr>
          <p:spPr>
            <a:xfrm>
              <a:off x="32102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4" name="文本框 33">
              <a:extLst>
                <a:ext uri="{FF2B5EF4-FFF2-40B4-BE49-F238E27FC236}">
                  <a16:creationId xmlns:a16="http://schemas.microsoft.com/office/drawing/2014/main" id="{20139D75-E6B5-4977-B78E-DDC40FBB25C6}"/>
                </a:ext>
              </a:extLst>
            </p:cNvPr>
            <p:cNvSpPr txBox="1"/>
            <p:nvPr/>
          </p:nvSpPr>
          <p:spPr>
            <a:xfrm>
              <a:off x="35103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35" name="文本框 34">
              <a:extLst>
                <a:ext uri="{FF2B5EF4-FFF2-40B4-BE49-F238E27FC236}">
                  <a16:creationId xmlns:a16="http://schemas.microsoft.com/office/drawing/2014/main" id="{007A5066-4E5B-4D85-A326-62BDA945D98C}"/>
                </a:ext>
              </a:extLst>
            </p:cNvPr>
            <p:cNvSpPr txBox="1"/>
            <p:nvPr/>
          </p:nvSpPr>
          <p:spPr>
            <a:xfrm>
              <a:off x="38114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36" name="文本框 35">
              <a:extLst>
                <a:ext uri="{FF2B5EF4-FFF2-40B4-BE49-F238E27FC236}">
                  <a16:creationId xmlns:a16="http://schemas.microsoft.com/office/drawing/2014/main" id="{0FC07E86-252F-40EF-8326-A6D710493A2A}"/>
                </a:ext>
              </a:extLst>
            </p:cNvPr>
            <p:cNvSpPr txBox="1"/>
            <p:nvPr/>
          </p:nvSpPr>
          <p:spPr>
            <a:xfrm>
              <a:off x="35103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8" name="文本框 37">
              <a:extLst>
                <a:ext uri="{FF2B5EF4-FFF2-40B4-BE49-F238E27FC236}">
                  <a16:creationId xmlns:a16="http://schemas.microsoft.com/office/drawing/2014/main" id="{F34C6BA2-056F-4B6E-B5FE-05F2EC6AE581}"/>
                </a:ext>
              </a:extLst>
            </p:cNvPr>
            <p:cNvSpPr txBox="1"/>
            <p:nvPr/>
          </p:nvSpPr>
          <p:spPr>
            <a:xfrm>
              <a:off x="38104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40" name="文本框 39">
              <a:extLst>
                <a:ext uri="{FF2B5EF4-FFF2-40B4-BE49-F238E27FC236}">
                  <a16:creationId xmlns:a16="http://schemas.microsoft.com/office/drawing/2014/main" id="{1C8B8A17-F999-421D-A6E8-B5676A3C933D}"/>
                </a:ext>
              </a:extLst>
            </p:cNvPr>
            <p:cNvSpPr txBox="1"/>
            <p:nvPr/>
          </p:nvSpPr>
          <p:spPr>
            <a:xfrm>
              <a:off x="41115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41" name="文本框 40">
              <a:extLst>
                <a:ext uri="{FF2B5EF4-FFF2-40B4-BE49-F238E27FC236}">
                  <a16:creationId xmlns:a16="http://schemas.microsoft.com/office/drawing/2014/main" id="{25889168-1254-40F4-AA43-3C9274D6A48C}"/>
                </a:ext>
              </a:extLst>
            </p:cNvPr>
            <p:cNvSpPr txBox="1"/>
            <p:nvPr/>
          </p:nvSpPr>
          <p:spPr>
            <a:xfrm>
              <a:off x="32114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42" name="文本框 41">
              <a:extLst>
                <a:ext uri="{FF2B5EF4-FFF2-40B4-BE49-F238E27FC236}">
                  <a16:creationId xmlns:a16="http://schemas.microsoft.com/office/drawing/2014/main" id="{61AD8A75-E878-447F-86A3-00F4452EEA6A}"/>
                </a:ext>
              </a:extLst>
            </p:cNvPr>
            <p:cNvSpPr txBox="1"/>
            <p:nvPr/>
          </p:nvSpPr>
          <p:spPr>
            <a:xfrm>
              <a:off x="35103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3" name="文本框 42">
              <a:extLst>
                <a:ext uri="{FF2B5EF4-FFF2-40B4-BE49-F238E27FC236}">
                  <a16:creationId xmlns:a16="http://schemas.microsoft.com/office/drawing/2014/main" id="{205CA1DA-8936-43A2-8DBA-64A6494C9B41}"/>
                </a:ext>
              </a:extLst>
            </p:cNvPr>
            <p:cNvSpPr txBox="1"/>
            <p:nvPr/>
          </p:nvSpPr>
          <p:spPr>
            <a:xfrm>
              <a:off x="38104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44" name="文本框 43">
              <a:extLst>
                <a:ext uri="{FF2B5EF4-FFF2-40B4-BE49-F238E27FC236}">
                  <a16:creationId xmlns:a16="http://schemas.microsoft.com/office/drawing/2014/main" id="{96ADA3D4-6FB8-4AAA-A5F2-F50B53A06075}"/>
                </a:ext>
              </a:extLst>
            </p:cNvPr>
            <p:cNvSpPr txBox="1"/>
            <p:nvPr/>
          </p:nvSpPr>
          <p:spPr>
            <a:xfrm>
              <a:off x="41115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45" name="文本框 44">
              <a:extLst>
                <a:ext uri="{FF2B5EF4-FFF2-40B4-BE49-F238E27FC236}">
                  <a16:creationId xmlns:a16="http://schemas.microsoft.com/office/drawing/2014/main" id="{63998409-1EB9-4DD0-8F66-431F40290BF9}"/>
                </a:ext>
              </a:extLst>
            </p:cNvPr>
            <p:cNvSpPr txBox="1"/>
            <p:nvPr/>
          </p:nvSpPr>
          <p:spPr>
            <a:xfrm>
              <a:off x="32166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47" name="文本框 46">
              <a:extLst>
                <a:ext uri="{FF2B5EF4-FFF2-40B4-BE49-F238E27FC236}">
                  <a16:creationId xmlns:a16="http://schemas.microsoft.com/office/drawing/2014/main" id="{2462B961-9C39-4920-A01C-E2DB7071DAE9}"/>
                </a:ext>
              </a:extLst>
            </p:cNvPr>
            <p:cNvSpPr txBox="1"/>
            <p:nvPr/>
          </p:nvSpPr>
          <p:spPr>
            <a:xfrm>
              <a:off x="35103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8" name="文本框 47">
              <a:extLst>
                <a:ext uri="{FF2B5EF4-FFF2-40B4-BE49-F238E27FC236}">
                  <a16:creationId xmlns:a16="http://schemas.microsoft.com/office/drawing/2014/main" id="{F0F25334-791D-4238-8D47-7FB7484CC0B1}"/>
                </a:ext>
              </a:extLst>
            </p:cNvPr>
            <p:cNvSpPr txBox="1"/>
            <p:nvPr/>
          </p:nvSpPr>
          <p:spPr>
            <a:xfrm>
              <a:off x="38104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50" name="文本框 49">
              <a:extLst>
                <a:ext uri="{FF2B5EF4-FFF2-40B4-BE49-F238E27FC236}">
                  <a16:creationId xmlns:a16="http://schemas.microsoft.com/office/drawing/2014/main" id="{23BB0CE7-4A32-4DCB-B81F-107ABAAFB349}"/>
                </a:ext>
              </a:extLst>
            </p:cNvPr>
            <p:cNvSpPr txBox="1"/>
            <p:nvPr/>
          </p:nvSpPr>
          <p:spPr>
            <a:xfrm>
              <a:off x="41115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51" name="文本框 50">
              <a:extLst>
                <a:ext uri="{FF2B5EF4-FFF2-40B4-BE49-F238E27FC236}">
                  <a16:creationId xmlns:a16="http://schemas.microsoft.com/office/drawing/2014/main" id="{07CE5DD5-069F-479E-85C3-F74F75C2CACB}"/>
                </a:ext>
              </a:extLst>
            </p:cNvPr>
            <p:cNvSpPr txBox="1"/>
            <p:nvPr/>
          </p:nvSpPr>
          <p:spPr>
            <a:xfrm>
              <a:off x="32102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53" name="文本框 52">
              <a:extLst>
                <a:ext uri="{FF2B5EF4-FFF2-40B4-BE49-F238E27FC236}">
                  <a16:creationId xmlns:a16="http://schemas.microsoft.com/office/drawing/2014/main" id="{EFAEE13A-45A2-430C-A144-1257FB405B16}"/>
                </a:ext>
              </a:extLst>
            </p:cNvPr>
            <p:cNvSpPr txBox="1"/>
            <p:nvPr/>
          </p:nvSpPr>
          <p:spPr>
            <a:xfrm>
              <a:off x="41115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54" name="文本框 53">
              <a:extLst>
                <a:ext uri="{FF2B5EF4-FFF2-40B4-BE49-F238E27FC236}">
                  <a16:creationId xmlns:a16="http://schemas.microsoft.com/office/drawing/2014/main" id="{274AC846-7E7C-41F2-B1D9-66BF0963A880}"/>
                </a:ext>
              </a:extLst>
            </p:cNvPr>
            <p:cNvSpPr txBox="1"/>
            <p:nvPr/>
          </p:nvSpPr>
          <p:spPr>
            <a:xfrm>
              <a:off x="4312269" y="2816941"/>
              <a:ext cx="269626" cy="461665"/>
            </a:xfrm>
            <a:prstGeom prst="rect">
              <a:avLst/>
            </a:prstGeom>
            <a:noFill/>
          </p:spPr>
          <p:txBody>
            <a:bodyPr wrap="none" rtlCol="0">
              <a:spAutoFit/>
            </a:bodyPr>
            <a:lstStyle/>
            <a:p>
              <a:r>
                <a:rPr lang="en-US" altLang="zh-CN" sz="2400" dirty="0"/>
                <a:t>:</a:t>
              </a:r>
              <a:endParaRPr lang="zh-CN" altLang="en-US" sz="2400" dirty="0"/>
            </a:p>
          </p:txBody>
        </p:sp>
      </p:grpSp>
      <p:sp>
        <p:nvSpPr>
          <p:cNvPr id="60" name="文本占位符 4">
            <a:extLst>
              <a:ext uri="{FF2B5EF4-FFF2-40B4-BE49-F238E27FC236}">
                <a16:creationId xmlns:a16="http://schemas.microsoft.com/office/drawing/2014/main" id="{5DD46898-B618-46CE-BB1F-1C4F87BFC8B3}"/>
              </a:ext>
            </a:extLst>
          </p:cNvPr>
          <p:cNvSpPr txBox="1">
            <a:spLocks/>
          </p:cNvSpPr>
          <p:nvPr/>
        </p:nvSpPr>
        <p:spPr>
          <a:xfrm>
            <a:off x="12268917"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err="1">
                <a:solidFill>
                  <a:srgbClr val="445437"/>
                </a:solidFill>
                <a:sym typeface="+mn-ea"/>
              </a:rPr>
              <a:t>nl</a:t>
            </a:r>
            <a:r>
              <a:rPr lang="en-US" altLang="zh-CN" sz="4000" dirty="0">
                <a:solidFill>
                  <a:srgbClr val="445437"/>
                </a:solidFill>
                <a:sym typeface="+mn-ea"/>
              </a:rPr>
              <a:t> tokens</a:t>
            </a:r>
            <a:endParaRPr lang="en-US" altLang="zh-CN" sz="4000" dirty="0">
              <a:solidFill>
                <a:srgbClr val="445437"/>
              </a:solidFill>
            </a:endParaRPr>
          </a:p>
          <a:p>
            <a:pPr marL="0" indent="0" algn="ctr">
              <a:buNone/>
            </a:pPr>
            <a:r>
              <a:rPr lang="en-US" altLang="zh-CN" sz="4000" dirty="0" err="1">
                <a:solidFill>
                  <a:srgbClr val="445437"/>
                </a:solidFill>
                <a:sym typeface="+mn-ea"/>
              </a:rPr>
              <a:t>nl</a:t>
            </a:r>
            <a:r>
              <a:rPr lang="en-US" altLang="zh-CN" sz="4000" dirty="0">
                <a:solidFill>
                  <a:srgbClr val="445437"/>
                </a:solidFill>
                <a:sym typeface="+mn-ea"/>
              </a:rPr>
              <a:t> ids</a:t>
            </a:r>
            <a:endParaRPr lang="en-US" altLang="zh-CN" sz="4000" dirty="0">
              <a:solidFill>
                <a:srgbClr val="445437"/>
              </a:solidFill>
            </a:endParaRPr>
          </a:p>
        </p:txBody>
      </p:sp>
      <p:sp>
        <p:nvSpPr>
          <p:cNvPr id="62" name="文本占位符 4">
            <a:extLst>
              <a:ext uri="{FF2B5EF4-FFF2-40B4-BE49-F238E27FC236}">
                <a16:creationId xmlns:a16="http://schemas.microsoft.com/office/drawing/2014/main" id="{A9389E9F-E5AD-4E0E-9903-6861161F8BC3}"/>
              </a:ext>
            </a:extLst>
          </p:cNvPr>
          <p:cNvSpPr txBox="1">
            <a:spLocks/>
          </p:cNvSpPr>
          <p:nvPr/>
        </p:nvSpPr>
        <p:spPr>
          <a:xfrm>
            <a:off x="-4348719"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a:solidFill>
                  <a:srgbClr val="445437"/>
                </a:solidFill>
                <a:sym typeface="+mn-ea"/>
              </a:rPr>
              <a:t>Code tokens</a:t>
            </a:r>
            <a:endParaRPr lang="en-US" altLang="zh-CN" sz="4000" dirty="0">
              <a:solidFill>
                <a:srgbClr val="445437"/>
              </a:solidFill>
            </a:endParaRPr>
          </a:p>
          <a:p>
            <a:pPr marL="0" indent="0" algn="ctr">
              <a:buNone/>
            </a:pPr>
            <a:r>
              <a:rPr lang="en-US" altLang="zh-CN" sz="4000" dirty="0">
                <a:solidFill>
                  <a:srgbClr val="445437"/>
                </a:solidFill>
                <a:sym typeface="+mn-ea"/>
              </a:rPr>
              <a:t>Code ids</a:t>
            </a:r>
            <a:endParaRPr lang="en-US" altLang="zh-CN" sz="4000" dirty="0">
              <a:solidFill>
                <a:srgbClr val="445437"/>
              </a:solidFill>
            </a:endParaRPr>
          </a:p>
        </p:txBody>
      </p:sp>
    </p:spTree>
    <p:extLst>
      <p:ext uri="{BB962C8B-B14F-4D97-AF65-F5344CB8AC3E}">
        <p14:creationId xmlns:p14="http://schemas.microsoft.com/office/powerpoint/2010/main" val="40956358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26</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13151867" y="17771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13919142" y="17818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15146857" y="28909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15923032" y="28909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13919142" y="25430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13151867" y="25430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13160831"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13919142" y="33042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13919142"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13151867" y="33088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13559423" y="48704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13329961" y="22388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13151867" y="20080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14275330" y="20126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13329961" y="37705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14088419" y="37658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13330108" y="4536384"/>
            <a:ext cx="2293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13897977" y="4536384"/>
            <a:ext cx="1904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15485411" y="31217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14097236" y="22435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7BA363D2-D4CF-4E42-A317-007FEE1021EA}"/>
              </a:ext>
            </a:extLst>
          </p:cNvPr>
          <p:cNvGrpSpPr/>
          <p:nvPr/>
        </p:nvGrpSpPr>
        <p:grpSpPr>
          <a:xfrm>
            <a:off x="-2872739" y="2091698"/>
            <a:ext cx="2113278" cy="2674603"/>
            <a:chOff x="2537461" y="2091698"/>
            <a:chExt cx="2113278" cy="2674603"/>
          </a:xfrm>
        </p:grpSpPr>
        <p:sp>
          <p:nvSpPr>
            <p:cNvPr id="26" name="文本框 25">
              <a:extLst>
                <a:ext uri="{FF2B5EF4-FFF2-40B4-BE49-F238E27FC236}">
                  <a16:creationId xmlns:a16="http://schemas.microsoft.com/office/drawing/2014/main" id="{F3B0C9EA-44D0-45F6-81AE-5DAE153F2B8B}"/>
                </a:ext>
              </a:extLst>
            </p:cNvPr>
            <p:cNvSpPr txBox="1"/>
            <p:nvPr/>
          </p:nvSpPr>
          <p:spPr>
            <a:xfrm>
              <a:off x="25374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27" name="文本框 26">
              <a:extLst>
                <a:ext uri="{FF2B5EF4-FFF2-40B4-BE49-F238E27FC236}">
                  <a16:creationId xmlns:a16="http://schemas.microsoft.com/office/drawing/2014/main" id="{AE585362-0680-463C-9260-A1DCDBF474D9}"/>
                </a:ext>
              </a:extLst>
            </p:cNvPr>
            <p:cNvSpPr txBox="1"/>
            <p:nvPr/>
          </p:nvSpPr>
          <p:spPr>
            <a:xfrm>
              <a:off x="37514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30" name="文本框 29">
              <a:extLst>
                <a:ext uri="{FF2B5EF4-FFF2-40B4-BE49-F238E27FC236}">
                  <a16:creationId xmlns:a16="http://schemas.microsoft.com/office/drawing/2014/main" id="{822FB8A9-0333-4DE0-B8C1-47674B23E097}"/>
                </a:ext>
              </a:extLst>
            </p:cNvPr>
            <p:cNvSpPr txBox="1"/>
            <p:nvPr/>
          </p:nvSpPr>
          <p:spPr>
            <a:xfrm>
              <a:off x="39399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1" name="文本框 30">
              <a:extLst>
                <a:ext uri="{FF2B5EF4-FFF2-40B4-BE49-F238E27FC236}">
                  <a16:creationId xmlns:a16="http://schemas.microsoft.com/office/drawing/2014/main" id="{03C0E904-E2E1-4BAA-9462-773258DDC84D}"/>
                </a:ext>
              </a:extLst>
            </p:cNvPr>
            <p:cNvSpPr txBox="1"/>
            <p:nvPr/>
          </p:nvSpPr>
          <p:spPr>
            <a:xfrm>
              <a:off x="40964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2" name="文本框 31">
              <a:extLst>
                <a:ext uri="{FF2B5EF4-FFF2-40B4-BE49-F238E27FC236}">
                  <a16:creationId xmlns:a16="http://schemas.microsoft.com/office/drawing/2014/main" id="{42389C48-4B7D-4D05-8AF9-D6B9A9349361}"/>
                </a:ext>
              </a:extLst>
            </p:cNvPr>
            <p:cNvSpPr txBox="1"/>
            <p:nvPr/>
          </p:nvSpPr>
          <p:spPr>
            <a:xfrm>
              <a:off x="42785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33" name="文本框 32">
              <a:extLst>
                <a:ext uri="{FF2B5EF4-FFF2-40B4-BE49-F238E27FC236}">
                  <a16:creationId xmlns:a16="http://schemas.microsoft.com/office/drawing/2014/main" id="{6C56FEDB-2988-4EC9-AAFF-F6DF3CF90113}"/>
                </a:ext>
              </a:extLst>
            </p:cNvPr>
            <p:cNvSpPr txBox="1"/>
            <p:nvPr/>
          </p:nvSpPr>
          <p:spPr>
            <a:xfrm>
              <a:off x="32102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4" name="文本框 33">
              <a:extLst>
                <a:ext uri="{FF2B5EF4-FFF2-40B4-BE49-F238E27FC236}">
                  <a16:creationId xmlns:a16="http://schemas.microsoft.com/office/drawing/2014/main" id="{20139D75-E6B5-4977-B78E-DDC40FBB25C6}"/>
                </a:ext>
              </a:extLst>
            </p:cNvPr>
            <p:cNvSpPr txBox="1"/>
            <p:nvPr/>
          </p:nvSpPr>
          <p:spPr>
            <a:xfrm>
              <a:off x="35103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35" name="文本框 34">
              <a:extLst>
                <a:ext uri="{FF2B5EF4-FFF2-40B4-BE49-F238E27FC236}">
                  <a16:creationId xmlns:a16="http://schemas.microsoft.com/office/drawing/2014/main" id="{007A5066-4E5B-4D85-A326-62BDA945D98C}"/>
                </a:ext>
              </a:extLst>
            </p:cNvPr>
            <p:cNvSpPr txBox="1"/>
            <p:nvPr/>
          </p:nvSpPr>
          <p:spPr>
            <a:xfrm>
              <a:off x="38114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36" name="文本框 35">
              <a:extLst>
                <a:ext uri="{FF2B5EF4-FFF2-40B4-BE49-F238E27FC236}">
                  <a16:creationId xmlns:a16="http://schemas.microsoft.com/office/drawing/2014/main" id="{0FC07E86-252F-40EF-8326-A6D710493A2A}"/>
                </a:ext>
              </a:extLst>
            </p:cNvPr>
            <p:cNvSpPr txBox="1"/>
            <p:nvPr/>
          </p:nvSpPr>
          <p:spPr>
            <a:xfrm>
              <a:off x="35103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8" name="文本框 37">
              <a:extLst>
                <a:ext uri="{FF2B5EF4-FFF2-40B4-BE49-F238E27FC236}">
                  <a16:creationId xmlns:a16="http://schemas.microsoft.com/office/drawing/2014/main" id="{F34C6BA2-056F-4B6E-B5FE-05F2EC6AE581}"/>
                </a:ext>
              </a:extLst>
            </p:cNvPr>
            <p:cNvSpPr txBox="1"/>
            <p:nvPr/>
          </p:nvSpPr>
          <p:spPr>
            <a:xfrm>
              <a:off x="38104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40" name="文本框 39">
              <a:extLst>
                <a:ext uri="{FF2B5EF4-FFF2-40B4-BE49-F238E27FC236}">
                  <a16:creationId xmlns:a16="http://schemas.microsoft.com/office/drawing/2014/main" id="{1C8B8A17-F999-421D-A6E8-B5676A3C933D}"/>
                </a:ext>
              </a:extLst>
            </p:cNvPr>
            <p:cNvSpPr txBox="1"/>
            <p:nvPr/>
          </p:nvSpPr>
          <p:spPr>
            <a:xfrm>
              <a:off x="41115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41" name="文本框 40">
              <a:extLst>
                <a:ext uri="{FF2B5EF4-FFF2-40B4-BE49-F238E27FC236}">
                  <a16:creationId xmlns:a16="http://schemas.microsoft.com/office/drawing/2014/main" id="{25889168-1254-40F4-AA43-3C9274D6A48C}"/>
                </a:ext>
              </a:extLst>
            </p:cNvPr>
            <p:cNvSpPr txBox="1"/>
            <p:nvPr/>
          </p:nvSpPr>
          <p:spPr>
            <a:xfrm>
              <a:off x="32114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42" name="文本框 41">
              <a:extLst>
                <a:ext uri="{FF2B5EF4-FFF2-40B4-BE49-F238E27FC236}">
                  <a16:creationId xmlns:a16="http://schemas.microsoft.com/office/drawing/2014/main" id="{61AD8A75-E878-447F-86A3-00F4452EEA6A}"/>
                </a:ext>
              </a:extLst>
            </p:cNvPr>
            <p:cNvSpPr txBox="1"/>
            <p:nvPr/>
          </p:nvSpPr>
          <p:spPr>
            <a:xfrm>
              <a:off x="35103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3" name="文本框 42">
              <a:extLst>
                <a:ext uri="{FF2B5EF4-FFF2-40B4-BE49-F238E27FC236}">
                  <a16:creationId xmlns:a16="http://schemas.microsoft.com/office/drawing/2014/main" id="{205CA1DA-8936-43A2-8DBA-64A6494C9B41}"/>
                </a:ext>
              </a:extLst>
            </p:cNvPr>
            <p:cNvSpPr txBox="1"/>
            <p:nvPr/>
          </p:nvSpPr>
          <p:spPr>
            <a:xfrm>
              <a:off x="38104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44" name="文本框 43">
              <a:extLst>
                <a:ext uri="{FF2B5EF4-FFF2-40B4-BE49-F238E27FC236}">
                  <a16:creationId xmlns:a16="http://schemas.microsoft.com/office/drawing/2014/main" id="{96ADA3D4-6FB8-4AAA-A5F2-F50B53A06075}"/>
                </a:ext>
              </a:extLst>
            </p:cNvPr>
            <p:cNvSpPr txBox="1"/>
            <p:nvPr/>
          </p:nvSpPr>
          <p:spPr>
            <a:xfrm>
              <a:off x="41115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45" name="文本框 44">
              <a:extLst>
                <a:ext uri="{FF2B5EF4-FFF2-40B4-BE49-F238E27FC236}">
                  <a16:creationId xmlns:a16="http://schemas.microsoft.com/office/drawing/2014/main" id="{63998409-1EB9-4DD0-8F66-431F40290BF9}"/>
                </a:ext>
              </a:extLst>
            </p:cNvPr>
            <p:cNvSpPr txBox="1"/>
            <p:nvPr/>
          </p:nvSpPr>
          <p:spPr>
            <a:xfrm>
              <a:off x="32166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47" name="文本框 46">
              <a:extLst>
                <a:ext uri="{FF2B5EF4-FFF2-40B4-BE49-F238E27FC236}">
                  <a16:creationId xmlns:a16="http://schemas.microsoft.com/office/drawing/2014/main" id="{2462B961-9C39-4920-A01C-E2DB7071DAE9}"/>
                </a:ext>
              </a:extLst>
            </p:cNvPr>
            <p:cNvSpPr txBox="1"/>
            <p:nvPr/>
          </p:nvSpPr>
          <p:spPr>
            <a:xfrm>
              <a:off x="35103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8" name="文本框 47">
              <a:extLst>
                <a:ext uri="{FF2B5EF4-FFF2-40B4-BE49-F238E27FC236}">
                  <a16:creationId xmlns:a16="http://schemas.microsoft.com/office/drawing/2014/main" id="{F0F25334-791D-4238-8D47-7FB7484CC0B1}"/>
                </a:ext>
              </a:extLst>
            </p:cNvPr>
            <p:cNvSpPr txBox="1"/>
            <p:nvPr/>
          </p:nvSpPr>
          <p:spPr>
            <a:xfrm>
              <a:off x="38104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50" name="文本框 49">
              <a:extLst>
                <a:ext uri="{FF2B5EF4-FFF2-40B4-BE49-F238E27FC236}">
                  <a16:creationId xmlns:a16="http://schemas.microsoft.com/office/drawing/2014/main" id="{23BB0CE7-4A32-4DCB-B81F-107ABAAFB349}"/>
                </a:ext>
              </a:extLst>
            </p:cNvPr>
            <p:cNvSpPr txBox="1"/>
            <p:nvPr/>
          </p:nvSpPr>
          <p:spPr>
            <a:xfrm>
              <a:off x="41115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51" name="文本框 50">
              <a:extLst>
                <a:ext uri="{FF2B5EF4-FFF2-40B4-BE49-F238E27FC236}">
                  <a16:creationId xmlns:a16="http://schemas.microsoft.com/office/drawing/2014/main" id="{07CE5DD5-069F-479E-85C3-F74F75C2CACB}"/>
                </a:ext>
              </a:extLst>
            </p:cNvPr>
            <p:cNvSpPr txBox="1"/>
            <p:nvPr/>
          </p:nvSpPr>
          <p:spPr>
            <a:xfrm>
              <a:off x="32102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53" name="文本框 52">
              <a:extLst>
                <a:ext uri="{FF2B5EF4-FFF2-40B4-BE49-F238E27FC236}">
                  <a16:creationId xmlns:a16="http://schemas.microsoft.com/office/drawing/2014/main" id="{EFAEE13A-45A2-430C-A144-1257FB405B16}"/>
                </a:ext>
              </a:extLst>
            </p:cNvPr>
            <p:cNvSpPr txBox="1"/>
            <p:nvPr/>
          </p:nvSpPr>
          <p:spPr>
            <a:xfrm>
              <a:off x="41115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54" name="文本框 53">
              <a:extLst>
                <a:ext uri="{FF2B5EF4-FFF2-40B4-BE49-F238E27FC236}">
                  <a16:creationId xmlns:a16="http://schemas.microsoft.com/office/drawing/2014/main" id="{274AC846-7E7C-41F2-B1D9-66BF0963A880}"/>
                </a:ext>
              </a:extLst>
            </p:cNvPr>
            <p:cNvSpPr txBox="1"/>
            <p:nvPr/>
          </p:nvSpPr>
          <p:spPr>
            <a:xfrm>
              <a:off x="4312269" y="2816941"/>
              <a:ext cx="269626" cy="461665"/>
            </a:xfrm>
            <a:prstGeom prst="rect">
              <a:avLst/>
            </a:prstGeom>
            <a:noFill/>
          </p:spPr>
          <p:txBody>
            <a:bodyPr wrap="none" rtlCol="0">
              <a:spAutoFit/>
            </a:bodyPr>
            <a:lstStyle/>
            <a:p>
              <a:r>
                <a:rPr lang="en-US" altLang="zh-CN" sz="2400" dirty="0"/>
                <a:t>:</a:t>
              </a:r>
              <a:endParaRPr lang="zh-CN" altLang="en-US" sz="2400" dirty="0"/>
            </a:p>
          </p:txBody>
        </p:sp>
      </p:grpSp>
      <p:sp>
        <p:nvSpPr>
          <p:cNvPr id="57" name="文本占位符 4">
            <a:extLst>
              <a:ext uri="{FF2B5EF4-FFF2-40B4-BE49-F238E27FC236}">
                <a16:creationId xmlns:a16="http://schemas.microsoft.com/office/drawing/2014/main" id="{EEC14942-7FDA-4DE0-A082-1D0F1F18DDB3}"/>
              </a:ext>
            </a:extLst>
          </p:cNvPr>
          <p:cNvSpPr txBox="1">
            <a:spLocks/>
          </p:cNvSpPr>
          <p:nvPr/>
        </p:nvSpPr>
        <p:spPr>
          <a:xfrm>
            <a:off x="7110969" y="2532549"/>
            <a:ext cx="2743200"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err="1">
                <a:solidFill>
                  <a:srgbClr val="445437"/>
                </a:solidFill>
                <a:sym typeface="+mn-ea"/>
              </a:rPr>
              <a:t>nl</a:t>
            </a:r>
            <a:r>
              <a:rPr lang="en-US" altLang="zh-CN" sz="4000" dirty="0">
                <a:solidFill>
                  <a:srgbClr val="445437"/>
                </a:solidFill>
                <a:sym typeface="+mn-ea"/>
              </a:rPr>
              <a:t> tokens</a:t>
            </a:r>
            <a:endParaRPr lang="en-US" altLang="zh-CN" sz="4000" dirty="0">
              <a:solidFill>
                <a:srgbClr val="445437"/>
              </a:solidFill>
            </a:endParaRPr>
          </a:p>
          <a:p>
            <a:pPr marL="0" indent="0" algn="ctr">
              <a:buNone/>
            </a:pPr>
            <a:r>
              <a:rPr lang="en-US" altLang="zh-CN" sz="4000" dirty="0" err="1">
                <a:solidFill>
                  <a:srgbClr val="445437"/>
                </a:solidFill>
                <a:sym typeface="+mn-ea"/>
              </a:rPr>
              <a:t>nl</a:t>
            </a:r>
            <a:r>
              <a:rPr lang="en-US" altLang="zh-CN" sz="4000" dirty="0">
                <a:solidFill>
                  <a:srgbClr val="445437"/>
                </a:solidFill>
                <a:sym typeface="+mn-ea"/>
              </a:rPr>
              <a:t> ids</a:t>
            </a:r>
            <a:endParaRPr lang="en-US" altLang="zh-CN" sz="4000" dirty="0">
              <a:solidFill>
                <a:srgbClr val="445437"/>
              </a:solidFill>
            </a:endParaRPr>
          </a:p>
        </p:txBody>
      </p:sp>
      <p:sp>
        <p:nvSpPr>
          <p:cNvPr id="60" name="文本占位符 4">
            <a:extLst>
              <a:ext uri="{FF2B5EF4-FFF2-40B4-BE49-F238E27FC236}">
                <a16:creationId xmlns:a16="http://schemas.microsoft.com/office/drawing/2014/main" id="{4F2769C4-BB6C-4E71-AE31-B179B53B22FD}"/>
              </a:ext>
            </a:extLst>
          </p:cNvPr>
          <p:cNvSpPr txBox="1">
            <a:spLocks/>
          </p:cNvSpPr>
          <p:nvPr/>
        </p:nvSpPr>
        <p:spPr>
          <a:xfrm>
            <a:off x="1658381" y="2532549"/>
            <a:ext cx="3053319"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a:solidFill>
                  <a:srgbClr val="445437"/>
                </a:solidFill>
                <a:sym typeface="+mn-ea"/>
              </a:rPr>
              <a:t>Code tokens</a:t>
            </a:r>
            <a:endParaRPr lang="en-US" altLang="zh-CN" sz="4000" dirty="0">
              <a:solidFill>
                <a:srgbClr val="445437"/>
              </a:solidFill>
            </a:endParaRPr>
          </a:p>
          <a:p>
            <a:pPr marL="0" indent="0" algn="ctr">
              <a:buNone/>
            </a:pPr>
            <a:r>
              <a:rPr lang="en-US" altLang="zh-CN" sz="4000" dirty="0">
                <a:solidFill>
                  <a:srgbClr val="445437"/>
                </a:solidFill>
                <a:sym typeface="+mn-ea"/>
              </a:rPr>
              <a:t>Code ids</a:t>
            </a:r>
            <a:endParaRPr lang="en-US" altLang="zh-CN" sz="4000" dirty="0">
              <a:solidFill>
                <a:srgbClr val="445437"/>
              </a:solidFill>
            </a:endParaRPr>
          </a:p>
        </p:txBody>
      </p:sp>
      <p:cxnSp>
        <p:nvCxnSpPr>
          <p:cNvPr id="8" name="直接箭头连接符 7">
            <a:extLst>
              <a:ext uri="{FF2B5EF4-FFF2-40B4-BE49-F238E27FC236}">
                <a16:creationId xmlns:a16="http://schemas.microsoft.com/office/drawing/2014/main" id="{C1471F74-122E-49DF-BD84-3E91357FF49E}"/>
              </a:ext>
            </a:extLst>
          </p:cNvPr>
          <p:cNvCxnSpPr>
            <a:stCxn id="60" idx="3"/>
            <a:endCxn id="57" idx="1"/>
          </p:cNvCxnSpPr>
          <p:nvPr/>
        </p:nvCxnSpPr>
        <p:spPr>
          <a:xfrm>
            <a:off x="4711700" y="3459505"/>
            <a:ext cx="2399269" cy="0"/>
          </a:xfrm>
          <a:prstGeom prst="straightConnector1">
            <a:avLst/>
          </a:prstGeom>
          <a:ln w="76200">
            <a:solidFill>
              <a:srgbClr val="44543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0270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27</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7" name="文本占位符 4">
            <a:extLst>
              <a:ext uri="{FF2B5EF4-FFF2-40B4-BE49-F238E27FC236}">
                <a16:creationId xmlns:a16="http://schemas.microsoft.com/office/drawing/2014/main" id="{EEC14942-7FDA-4DE0-A082-1D0F1F18DDB3}"/>
              </a:ext>
            </a:extLst>
          </p:cNvPr>
          <p:cNvSpPr txBox="1">
            <a:spLocks/>
          </p:cNvSpPr>
          <p:nvPr/>
        </p:nvSpPr>
        <p:spPr>
          <a:xfrm>
            <a:off x="7430217"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err="1">
                <a:solidFill>
                  <a:srgbClr val="445437"/>
                </a:solidFill>
                <a:sym typeface="+mn-ea"/>
              </a:rPr>
              <a:t>nl</a:t>
            </a:r>
            <a:r>
              <a:rPr lang="en-US" altLang="zh-CN" sz="4000" dirty="0">
                <a:solidFill>
                  <a:srgbClr val="445437"/>
                </a:solidFill>
                <a:sym typeface="+mn-ea"/>
              </a:rPr>
              <a:t> tokens</a:t>
            </a:r>
            <a:endParaRPr lang="en-US" altLang="zh-CN" sz="4000" dirty="0">
              <a:solidFill>
                <a:srgbClr val="445437"/>
              </a:solidFill>
            </a:endParaRPr>
          </a:p>
          <a:p>
            <a:pPr marL="0" indent="0" algn="ctr">
              <a:buNone/>
            </a:pPr>
            <a:r>
              <a:rPr lang="en-US" altLang="zh-CN" sz="4000" dirty="0" err="1">
                <a:solidFill>
                  <a:srgbClr val="445437"/>
                </a:solidFill>
                <a:sym typeface="+mn-ea"/>
              </a:rPr>
              <a:t>nl</a:t>
            </a:r>
            <a:r>
              <a:rPr lang="en-US" altLang="zh-CN" sz="4000" dirty="0">
                <a:solidFill>
                  <a:srgbClr val="445437"/>
                </a:solidFill>
                <a:sym typeface="+mn-ea"/>
              </a:rPr>
              <a:t> ids</a:t>
            </a:r>
            <a:endParaRPr lang="en-US" altLang="zh-CN" sz="4000" dirty="0">
              <a:solidFill>
                <a:srgbClr val="445437"/>
              </a:solidFill>
            </a:endParaRPr>
          </a:p>
        </p:txBody>
      </p:sp>
      <p:sp>
        <p:nvSpPr>
          <p:cNvPr id="59" name="文本占位符 4">
            <a:extLst>
              <a:ext uri="{FF2B5EF4-FFF2-40B4-BE49-F238E27FC236}">
                <a16:creationId xmlns:a16="http://schemas.microsoft.com/office/drawing/2014/main" id="{880B4C03-2C57-4F31-B8DA-0E03A0D47927}"/>
              </a:ext>
            </a:extLst>
          </p:cNvPr>
          <p:cNvSpPr txBox="1">
            <a:spLocks/>
          </p:cNvSpPr>
          <p:nvPr/>
        </p:nvSpPr>
        <p:spPr>
          <a:xfrm>
            <a:off x="3945678"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err="1">
                <a:solidFill>
                  <a:srgbClr val="FF0000"/>
                </a:solidFill>
                <a:sym typeface="+mn-ea"/>
              </a:rPr>
              <a:t>Dfg</a:t>
            </a:r>
            <a:r>
              <a:rPr lang="en-US" altLang="zh-CN" sz="4000" dirty="0">
                <a:solidFill>
                  <a:srgbClr val="FF0000"/>
                </a:solidFill>
                <a:sym typeface="+mn-ea"/>
              </a:rPr>
              <a:t> to code</a:t>
            </a:r>
          </a:p>
          <a:p>
            <a:pPr marL="0" indent="0" algn="ctr">
              <a:buNone/>
            </a:pPr>
            <a:r>
              <a:rPr lang="en-US" altLang="zh-CN" sz="4000" dirty="0" err="1">
                <a:solidFill>
                  <a:srgbClr val="FF0000"/>
                </a:solidFill>
                <a:sym typeface="+mn-ea"/>
              </a:rPr>
              <a:t>Dfg</a:t>
            </a:r>
            <a:r>
              <a:rPr lang="en-US" altLang="zh-CN" sz="4000" dirty="0">
                <a:solidFill>
                  <a:srgbClr val="FF0000"/>
                </a:solidFill>
                <a:sym typeface="+mn-ea"/>
              </a:rPr>
              <a:t> to </a:t>
            </a:r>
            <a:r>
              <a:rPr lang="en-US" altLang="zh-CN" sz="4000" dirty="0" err="1">
                <a:solidFill>
                  <a:srgbClr val="FF0000"/>
                </a:solidFill>
                <a:sym typeface="+mn-ea"/>
              </a:rPr>
              <a:t>dfg</a:t>
            </a:r>
            <a:endParaRPr lang="en-US" altLang="zh-CN" sz="4000" dirty="0">
              <a:solidFill>
                <a:srgbClr val="FF0000"/>
              </a:solidFill>
            </a:endParaRPr>
          </a:p>
          <a:p>
            <a:endParaRPr lang="zh-CN" altLang="en-US" sz="4000" dirty="0"/>
          </a:p>
        </p:txBody>
      </p:sp>
      <p:sp>
        <p:nvSpPr>
          <p:cNvPr id="60" name="文本占位符 4">
            <a:extLst>
              <a:ext uri="{FF2B5EF4-FFF2-40B4-BE49-F238E27FC236}">
                <a16:creationId xmlns:a16="http://schemas.microsoft.com/office/drawing/2014/main" id="{4F2769C4-BB6C-4E71-AE31-B179B53B22FD}"/>
              </a:ext>
            </a:extLst>
          </p:cNvPr>
          <p:cNvSpPr txBox="1">
            <a:spLocks/>
          </p:cNvSpPr>
          <p:nvPr/>
        </p:nvSpPr>
        <p:spPr>
          <a:xfrm>
            <a:off x="470931"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a:solidFill>
                  <a:srgbClr val="445437"/>
                </a:solidFill>
                <a:sym typeface="+mn-ea"/>
              </a:rPr>
              <a:t>Code tokens</a:t>
            </a:r>
            <a:endParaRPr lang="en-US" altLang="zh-CN" sz="4000" dirty="0">
              <a:solidFill>
                <a:srgbClr val="445437"/>
              </a:solidFill>
            </a:endParaRPr>
          </a:p>
          <a:p>
            <a:pPr marL="0" indent="0" algn="ctr">
              <a:buNone/>
            </a:pPr>
            <a:r>
              <a:rPr lang="en-US" altLang="zh-CN" sz="4000" dirty="0">
                <a:solidFill>
                  <a:srgbClr val="445437"/>
                </a:solidFill>
                <a:sym typeface="+mn-ea"/>
              </a:rPr>
              <a:t>Code ids</a:t>
            </a:r>
            <a:endParaRPr lang="en-US" altLang="zh-CN" sz="4000" dirty="0">
              <a:solidFill>
                <a:srgbClr val="445437"/>
              </a:solidFill>
            </a:endParaRPr>
          </a:p>
        </p:txBody>
      </p:sp>
    </p:spTree>
    <p:extLst>
      <p:ext uri="{BB962C8B-B14F-4D97-AF65-F5344CB8AC3E}">
        <p14:creationId xmlns:p14="http://schemas.microsoft.com/office/powerpoint/2010/main" val="24307414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399415"/>
          </a:xfrm>
        </p:spPr>
        <p:txBody>
          <a:bodyPr/>
          <a:lstStyle/>
          <a:p>
            <a:r>
              <a:rPr lang="en-US" altLang="zh-CN" dirty="0">
                <a:sym typeface="+mn-ea"/>
              </a:rPr>
              <a:t>Code tokens</a:t>
            </a:r>
            <a:r>
              <a:rPr lang="zh-CN" altLang="en-US" dirty="0">
                <a:sym typeface="+mn-ea"/>
              </a:rPr>
              <a:t>数组</a:t>
            </a:r>
            <a:endParaRPr lang="en-US" altLang="zh-CN" dirty="0"/>
          </a:p>
        </p:txBody>
      </p:sp>
      <p:sp>
        <p:nvSpPr>
          <p:cNvPr id="3" name="文本占位符 2"/>
          <p:cNvSpPr>
            <a:spLocks noGrp="1"/>
          </p:cNvSpPr>
          <p:nvPr>
            <p:ph type="body" sz="quarter" idx="12"/>
          </p:nvPr>
        </p:nvSpPr>
        <p:spPr>
          <a:xfrm>
            <a:off x="186294" y="1024253"/>
            <a:ext cx="4290852" cy="584200"/>
          </a:xfrm>
        </p:spPr>
        <p:txBody>
          <a:bodyPr/>
          <a:lstStyle/>
          <a:p>
            <a:r>
              <a:rPr lang="en-US" altLang="zh-CN" dirty="0"/>
              <a:t>Example</a:t>
            </a:r>
          </a:p>
        </p:txBody>
      </p:sp>
      <p:sp>
        <p:nvSpPr>
          <p:cNvPr id="4" name="文本占位符 3"/>
          <p:cNvSpPr>
            <a:spLocks noGrp="1"/>
          </p:cNvSpPr>
          <p:nvPr>
            <p:ph type="body" sz="quarter" idx="13"/>
          </p:nvPr>
        </p:nvSpPr>
        <p:spPr>
          <a:xfrm>
            <a:off x="450215" y="1846580"/>
            <a:ext cx="11346180" cy="4414520"/>
          </a:xfrm>
        </p:spPr>
        <p:txBody>
          <a:bodyPr wrap="square">
            <a:noAutofit/>
          </a:bodyPr>
          <a:lstStyle/>
          <a:p>
            <a:pPr algn="l"/>
            <a:r>
              <a:rPr lang="zh-CN" altLang="en-US" sz="1600" dirty="0">
                <a:sym typeface="+mn-ea"/>
              </a:rPr>
              <a:t>['&lt;s&gt;', </a:t>
            </a:r>
          </a:p>
          <a:p>
            <a:pPr algn="l"/>
            <a:r>
              <a:rPr lang="zh-CN" altLang="en-US" sz="1600" dirty="0">
                <a:sym typeface="+mn-ea"/>
              </a:rPr>
              <a:t>'def', '</a:t>
            </a:r>
            <a:r>
              <a:rPr lang="en-US" altLang="zh-CN" sz="1600" dirty="0">
                <a:sym typeface="+mn-ea"/>
              </a:rPr>
              <a:t>_</a:t>
            </a:r>
            <a:r>
              <a:rPr lang="zh-CN" altLang="en-US" sz="1600" dirty="0">
                <a:sym typeface="+mn-ea"/>
              </a:rPr>
              <a:t>quick', '_', 'sort', '</a:t>
            </a:r>
            <a:r>
              <a:rPr lang="en-US" altLang="zh-CN" sz="1600" dirty="0">
                <a:sym typeface="+mn-ea"/>
              </a:rPr>
              <a:t>_</a:t>
            </a:r>
            <a:r>
              <a:rPr lang="zh-CN" altLang="en-US" sz="1600" dirty="0">
                <a:sym typeface="+mn-ea"/>
              </a:rPr>
              <a:t>(', '</a:t>
            </a:r>
            <a:r>
              <a:rPr lang="en-US" altLang="zh-CN" sz="1600" dirty="0">
                <a:sym typeface="+mn-ea"/>
              </a:rPr>
              <a:t>_</a:t>
            </a:r>
            <a:r>
              <a:rPr lang="zh-CN" altLang="en-US" sz="1600" dirty="0">
                <a:sym typeface="+mn-ea"/>
              </a:rPr>
              <a:t>arr', '</a:t>
            </a:r>
            <a:r>
              <a:rPr lang="en-US" altLang="zh-CN" sz="1600" dirty="0">
                <a:sym typeface="+mn-ea"/>
              </a:rPr>
              <a:t>_</a:t>
            </a:r>
            <a:r>
              <a:rPr lang="zh-CN" altLang="en-US" sz="1600" dirty="0">
                <a:sym typeface="+mn-ea"/>
              </a:rPr>
              <a:t>)', '</a:t>
            </a:r>
            <a:r>
              <a:rPr lang="en-US" altLang="zh-CN" sz="1600" dirty="0">
                <a:sym typeface="+mn-ea"/>
              </a:rPr>
              <a:t>_</a:t>
            </a:r>
            <a:r>
              <a:rPr lang="zh-CN" altLang="en-US" sz="1600" dirty="0">
                <a:sym typeface="+mn-ea"/>
              </a:rPr>
              <a:t>:',</a:t>
            </a:r>
            <a:endParaRPr lang="zh-CN" altLang="en-US" sz="1600" dirty="0"/>
          </a:p>
          <a:p>
            <a:pPr indent="457200" algn="l"/>
            <a:r>
              <a:rPr lang="zh-CN" altLang="en-US" sz="1600" dirty="0">
                <a:sym typeface="+mn-ea"/>
              </a:rPr>
              <a:t> '</a:t>
            </a:r>
            <a:r>
              <a:rPr lang="en-US" altLang="zh-CN" sz="1600" dirty="0">
                <a:sym typeface="+mn-ea"/>
              </a:rPr>
              <a:t>_</a:t>
            </a:r>
            <a:r>
              <a:rPr lang="zh-CN" altLang="en-US" sz="1600" dirty="0">
                <a:sym typeface="+mn-ea"/>
              </a:rPr>
              <a:t>if', '</a:t>
            </a:r>
            <a:r>
              <a:rPr lang="en-US" altLang="zh-CN" sz="1600" dirty="0">
                <a:sym typeface="+mn-ea"/>
              </a:rPr>
              <a:t>_</a:t>
            </a:r>
            <a:r>
              <a:rPr lang="zh-CN" altLang="en-US" sz="1600" dirty="0">
                <a:sym typeface="+mn-ea"/>
              </a:rPr>
              <a:t>len', '</a:t>
            </a:r>
            <a:r>
              <a:rPr lang="en-US" altLang="zh-CN" sz="1600" dirty="0">
                <a:sym typeface="+mn-ea"/>
              </a:rPr>
              <a:t>_</a:t>
            </a:r>
            <a:r>
              <a:rPr lang="zh-CN" altLang="en-US" sz="1600" dirty="0">
                <a:sym typeface="+mn-ea"/>
              </a:rPr>
              <a:t>(', '_arr', '_)', '_&lt;=', '_1', '_:',</a:t>
            </a:r>
            <a:endParaRPr lang="zh-CN" altLang="en-US" sz="1600" dirty="0"/>
          </a:p>
          <a:p>
            <a:pPr indent="457200" algn="l"/>
            <a:r>
              <a:rPr lang="zh-CN" altLang="en-US" sz="1600" dirty="0">
                <a:sym typeface="+mn-ea"/>
              </a:rPr>
              <a:t> </a:t>
            </a:r>
            <a:r>
              <a:rPr lang="en-US" altLang="zh-CN" sz="1600" dirty="0">
                <a:sym typeface="+mn-ea"/>
              </a:rPr>
              <a:t>	</a:t>
            </a:r>
            <a:r>
              <a:rPr lang="zh-CN" altLang="en-US" sz="1600" dirty="0">
                <a:sym typeface="+mn-ea"/>
              </a:rPr>
              <a:t>'_return', '_arr', </a:t>
            </a:r>
            <a:endParaRPr lang="zh-CN" altLang="en-US" sz="1600" dirty="0"/>
          </a:p>
          <a:p>
            <a:pPr indent="457200" algn="l"/>
            <a:r>
              <a:rPr lang="zh-CN" altLang="en-US" sz="1600" dirty="0">
                <a:sym typeface="+mn-ea"/>
              </a:rPr>
              <a:t>'_pivot', '_=', '_arr', '_[', '_len', '_(', '_arr', '_)', '_//', '_2', '_]',</a:t>
            </a:r>
            <a:endParaRPr lang="zh-CN" altLang="en-US" sz="1600" dirty="0"/>
          </a:p>
          <a:p>
            <a:pPr indent="457200" algn="l"/>
            <a:r>
              <a:rPr lang="zh-CN" altLang="en-US" sz="1600" dirty="0">
                <a:sym typeface="+mn-ea"/>
              </a:rPr>
              <a:t> '_left', '_=', '_[', '_x', '_for', '_x', '_in', '_arr', '_if', '_x', '_&lt;', '_pivot', '_]', </a:t>
            </a:r>
            <a:endParaRPr lang="zh-CN" altLang="en-US" sz="1600" dirty="0"/>
          </a:p>
          <a:p>
            <a:pPr indent="457200" algn="l"/>
            <a:r>
              <a:rPr lang="zh-CN" altLang="en-US" sz="1600" dirty="0">
                <a:sym typeface="+mn-ea"/>
              </a:rPr>
              <a:t>'_middle', '_=', '_[', '_x', '_for', '_x', '_in', '_arr', '_if', '_x', '_==', '_pivot', '_]', </a:t>
            </a:r>
            <a:endParaRPr lang="zh-CN" altLang="en-US" sz="1600" dirty="0"/>
          </a:p>
          <a:p>
            <a:pPr indent="457200" algn="l"/>
            <a:r>
              <a:rPr lang="zh-CN" altLang="en-US" sz="1600" dirty="0">
                <a:sym typeface="+mn-ea"/>
              </a:rPr>
              <a:t>'_right', '_=', '_[', '_x', '_for', '_x', '_in', '_arr', '_if', '_x', '_&gt;', '_pivot', '_]',</a:t>
            </a:r>
            <a:endParaRPr lang="zh-CN" altLang="en-US" sz="1600" dirty="0"/>
          </a:p>
          <a:p>
            <a:pPr indent="457200" algn="l"/>
            <a:r>
              <a:rPr lang="zh-CN" altLang="en-US" sz="1600" dirty="0">
                <a:sym typeface="+mn-ea"/>
              </a:rPr>
              <a:t> '_return', '_quick', '_', 'sort', '_(', '_left', '_)', '_+', '_middle', '_+', '_quick', '_', 'sort', '_(', '_right', '_)','&lt;/s&gt;’, 'quick_sort', 'arr', 'len', 'arr', 'arr', 'pivot', 'arr', 'len', 'arr', '2', 'left', 'x', 'x', 'arr', 'x', 'pivot', 'middle', 'x', 'x', 'arr', 'x', 'pivot', 'right', 'x', 'x', 'arr', 'x', 'pivot', 'quick_sort', 'left', 'middle', 'quick_sort', 'right']</a:t>
            </a:r>
            <a:endParaRPr lang="zh-CN" altLang="en-US" sz="1600" dirty="0"/>
          </a:p>
          <a:p>
            <a:pPr algn="l"/>
            <a:endParaRPr lang="zh-CN" altLang="en-US" sz="1600" dirty="0"/>
          </a:p>
        </p:txBody>
      </p:sp>
      <p:sp>
        <p:nvSpPr>
          <p:cNvPr id="5" name="日期占位符 4"/>
          <p:cNvSpPr>
            <a:spLocks noGrp="1"/>
          </p:cNvSpPr>
          <p:nvPr>
            <p:ph type="dt" sz="half" idx="14"/>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28</a:t>
            </a:fld>
            <a:endParaRPr lang="zh-CN" altLang="en-US" dirty="0"/>
          </a:p>
        </p:txBody>
      </p:sp>
      <p:pic>
        <p:nvPicPr>
          <p:cNvPr id="9" name="图片 8">
            <a:extLst>
              <a:ext uri="{FF2B5EF4-FFF2-40B4-BE49-F238E27FC236}">
                <a16:creationId xmlns:a16="http://schemas.microsoft.com/office/drawing/2014/main" id="{626A3260-3C2B-45C5-8AC1-E04AA9BDE64F}"/>
              </a:ext>
            </a:extLst>
          </p:cNvPr>
          <p:cNvPicPr>
            <a:picLocks noChangeAspect="1"/>
          </p:cNvPicPr>
          <p:nvPr/>
        </p:nvPicPr>
        <p:blipFill>
          <a:blip r:embed="rId3"/>
          <a:stretch>
            <a:fillRect/>
          </a:stretch>
        </p:blipFill>
        <p:spPr>
          <a:xfrm>
            <a:off x="-5014913" y="1267872"/>
            <a:ext cx="4469130" cy="1600200"/>
          </a:xfrm>
          <a:prstGeom prst="rect">
            <a:avLst/>
          </a:prstGeom>
        </p:spPr>
      </p:pic>
      <p:pic>
        <p:nvPicPr>
          <p:cNvPr id="10" name="图片 9">
            <a:extLst>
              <a:ext uri="{FF2B5EF4-FFF2-40B4-BE49-F238E27FC236}">
                <a16:creationId xmlns:a16="http://schemas.microsoft.com/office/drawing/2014/main" id="{2C0846D7-9864-43C3-9F43-3FF018094F16}"/>
              </a:ext>
            </a:extLst>
          </p:cNvPr>
          <p:cNvPicPr>
            <a:picLocks noChangeAspect="1"/>
          </p:cNvPicPr>
          <p:nvPr/>
        </p:nvPicPr>
        <p:blipFill>
          <a:blip r:embed="rId4"/>
          <a:stretch>
            <a:fillRect/>
          </a:stretch>
        </p:blipFill>
        <p:spPr>
          <a:xfrm>
            <a:off x="5209223" y="877408"/>
            <a:ext cx="6309677" cy="23090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26A3260-3C2B-45C5-8AC1-E04AA9BDE64F}"/>
              </a:ext>
            </a:extLst>
          </p:cNvPr>
          <p:cNvPicPr>
            <a:picLocks noChangeAspect="1"/>
          </p:cNvPicPr>
          <p:nvPr/>
        </p:nvPicPr>
        <p:blipFill>
          <a:blip r:embed="rId3"/>
          <a:stretch>
            <a:fillRect/>
          </a:stretch>
        </p:blipFill>
        <p:spPr>
          <a:xfrm>
            <a:off x="3659739" y="1042586"/>
            <a:ext cx="4469130" cy="1600200"/>
          </a:xfrm>
          <a:prstGeom prst="rect">
            <a:avLst/>
          </a:prstGeom>
        </p:spPr>
      </p:pic>
      <p:sp>
        <p:nvSpPr>
          <p:cNvPr id="2" name="文本占位符 1"/>
          <p:cNvSpPr>
            <a:spLocks noGrp="1"/>
          </p:cNvSpPr>
          <p:nvPr>
            <p:ph type="body" sz="quarter" idx="11"/>
          </p:nvPr>
        </p:nvSpPr>
        <p:spPr>
          <a:xfrm>
            <a:off x="1216933" y="347251"/>
            <a:ext cx="8920029" cy="399415"/>
          </a:xfrm>
        </p:spPr>
        <p:txBody>
          <a:bodyPr/>
          <a:lstStyle/>
          <a:p>
            <a:r>
              <a:rPr lang="en-US" altLang="zh-CN" dirty="0">
                <a:sym typeface="+mn-ea"/>
              </a:rPr>
              <a:t>Code ids</a:t>
            </a:r>
            <a:r>
              <a:rPr lang="zh-CN" altLang="en-US" dirty="0">
                <a:sym typeface="+mn-ea"/>
              </a:rPr>
              <a:t>数组</a:t>
            </a:r>
            <a:endParaRPr lang="en-US" altLang="zh-CN" dirty="0"/>
          </a:p>
        </p:txBody>
      </p:sp>
      <p:sp>
        <p:nvSpPr>
          <p:cNvPr id="3" name="文本占位符 2"/>
          <p:cNvSpPr>
            <a:spLocks noGrp="1"/>
          </p:cNvSpPr>
          <p:nvPr>
            <p:ph type="body" sz="quarter" idx="12"/>
          </p:nvPr>
        </p:nvSpPr>
        <p:spPr>
          <a:xfrm>
            <a:off x="-4929052" y="1024253"/>
            <a:ext cx="4290852" cy="584200"/>
          </a:xfrm>
        </p:spPr>
        <p:txBody>
          <a:bodyPr/>
          <a:lstStyle/>
          <a:p>
            <a:r>
              <a:rPr lang="en-US" altLang="zh-CN" dirty="0"/>
              <a:t>Example</a:t>
            </a:r>
          </a:p>
        </p:txBody>
      </p:sp>
      <p:sp>
        <p:nvSpPr>
          <p:cNvPr id="4" name="文本占位符 3"/>
          <p:cNvSpPr>
            <a:spLocks noGrp="1"/>
          </p:cNvSpPr>
          <p:nvPr>
            <p:ph type="body" sz="quarter" idx="13"/>
          </p:nvPr>
        </p:nvSpPr>
        <p:spPr>
          <a:xfrm>
            <a:off x="-11675540" y="1846580"/>
            <a:ext cx="11346180" cy="4414520"/>
          </a:xfrm>
        </p:spPr>
        <p:txBody>
          <a:bodyPr wrap="square">
            <a:noAutofit/>
          </a:bodyPr>
          <a:lstStyle/>
          <a:p>
            <a:pPr algn="l"/>
            <a:r>
              <a:rPr lang="zh-CN" altLang="en-US" sz="1600" dirty="0">
                <a:sym typeface="+mn-ea"/>
              </a:rPr>
              <a:t>['&lt;s&gt;', </a:t>
            </a:r>
          </a:p>
          <a:p>
            <a:pPr algn="l"/>
            <a:r>
              <a:rPr lang="zh-CN" altLang="en-US" sz="1600" dirty="0">
                <a:sym typeface="+mn-ea"/>
              </a:rPr>
              <a:t>'def', '</a:t>
            </a:r>
            <a:r>
              <a:rPr lang="en-US" altLang="zh-CN" sz="1600" dirty="0">
                <a:sym typeface="+mn-ea"/>
              </a:rPr>
              <a:t>_</a:t>
            </a:r>
            <a:r>
              <a:rPr lang="zh-CN" altLang="en-US" sz="1600" dirty="0">
                <a:sym typeface="+mn-ea"/>
              </a:rPr>
              <a:t>quick', '_', 'sort', '</a:t>
            </a:r>
            <a:r>
              <a:rPr lang="en-US" altLang="zh-CN" sz="1600" dirty="0">
                <a:sym typeface="+mn-ea"/>
              </a:rPr>
              <a:t>_</a:t>
            </a:r>
            <a:r>
              <a:rPr lang="zh-CN" altLang="en-US" sz="1600" dirty="0">
                <a:sym typeface="+mn-ea"/>
              </a:rPr>
              <a:t>(', '</a:t>
            </a:r>
            <a:r>
              <a:rPr lang="en-US" altLang="zh-CN" sz="1600" dirty="0">
                <a:sym typeface="+mn-ea"/>
              </a:rPr>
              <a:t>_</a:t>
            </a:r>
            <a:r>
              <a:rPr lang="zh-CN" altLang="en-US" sz="1600" dirty="0">
                <a:sym typeface="+mn-ea"/>
              </a:rPr>
              <a:t>arr', '</a:t>
            </a:r>
            <a:r>
              <a:rPr lang="en-US" altLang="zh-CN" sz="1600" dirty="0">
                <a:sym typeface="+mn-ea"/>
              </a:rPr>
              <a:t>_</a:t>
            </a:r>
            <a:r>
              <a:rPr lang="zh-CN" altLang="en-US" sz="1600" dirty="0">
                <a:sym typeface="+mn-ea"/>
              </a:rPr>
              <a:t>)', '</a:t>
            </a:r>
            <a:r>
              <a:rPr lang="en-US" altLang="zh-CN" sz="1600" dirty="0">
                <a:sym typeface="+mn-ea"/>
              </a:rPr>
              <a:t>_</a:t>
            </a:r>
            <a:r>
              <a:rPr lang="zh-CN" altLang="en-US" sz="1600" dirty="0">
                <a:sym typeface="+mn-ea"/>
              </a:rPr>
              <a:t>:',</a:t>
            </a:r>
            <a:endParaRPr lang="zh-CN" altLang="en-US" sz="1600" dirty="0"/>
          </a:p>
          <a:p>
            <a:pPr indent="457200" algn="l"/>
            <a:r>
              <a:rPr lang="zh-CN" altLang="en-US" sz="1600" dirty="0">
                <a:sym typeface="+mn-ea"/>
              </a:rPr>
              <a:t> '</a:t>
            </a:r>
            <a:r>
              <a:rPr lang="en-US" altLang="zh-CN" sz="1600" dirty="0">
                <a:sym typeface="+mn-ea"/>
              </a:rPr>
              <a:t>_</a:t>
            </a:r>
            <a:r>
              <a:rPr lang="zh-CN" altLang="en-US" sz="1600" dirty="0">
                <a:sym typeface="+mn-ea"/>
              </a:rPr>
              <a:t>if', '</a:t>
            </a:r>
            <a:r>
              <a:rPr lang="en-US" altLang="zh-CN" sz="1600" dirty="0">
                <a:sym typeface="+mn-ea"/>
              </a:rPr>
              <a:t>_</a:t>
            </a:r>
            <a:r>
              <a:rPr lang="zh-CN" altLang="en-US" sz="1600" dirty="0">
                <a:sym typeface="+mn-ea"/>
              </a:rPr>
              <a:t>len', '</a:t>
            </a:r>
            <a:r>
              <a:rPr lang="en-US" altLang="zh-CN" sz="1600" dirty="0">
                <a:sym typeface="+mn-ea"/>
              </a:rPr>
              <a:t>_</a:t>
            </a:r>
            <a:r>
              <a:rPr lang="zh-CN" altLang="en-US" sz="1600" dirty="0">
                <a:sym typeface="+mn-ea"/>
              </a:rPr>
              <a:t>(', '_arr', '_)', '_&lt;=', '_1', '_:',</a:t>
            </a:r>
            <a:endParaRPr lang="zh-CN" altLang="en-US" sz="1600" dirty="0"/>
          </a:p>
          <a:p>
            <a:pPr indent="457200" algn="l"/>
            <a:r>
              <a:rPr lang="zh-CN" altLang="en-US" sz="1600" dirty="0">
                <a:sym typeface="+mn-ea"/>
              </a:rPr>
              <a:t> </a:t>
            </a:r>
            <a:r>
              <a:rPr lang="en-US" altLang="zh-CN" sz="1600" dirty="0">
                <a:sym typeface="+mn-ea"/>
              </a:rPr>
              <a:t>	</a:t>
            </a:r>
            <a:r>
              <a:rPr lang="zh-CN" altLang="en-US" sz="1600" dirty="0">
                <a:sym typeface="+mn-ea"/>
              </a:rPr>
              <a:t>'_return', '_arr', </a:t>
            </a:r>
            <a:endParaRPr lang="zh-CN" altLang="en-US" sz="1600" dirty="0"/>
          </a:p>
          <a:p>
            <a:pPr indent="457200" algn="l"/>
            <a:r>
              <a:rPr lang="zh-CN" altLang="en-US" sz="1600" dirty="0">
                <a:sym typeface="+mn-ea"/>
              </a:rPr>
              <a:t>'_pivot', '_=', '_arr', '_[', '_len', '_(', '_arr', '_)', '_//', '_2', '_]',</a:t>
            </a:r>
            <a:endParaRPr lang="zh-CN" altLang="en-US" sz="1600" dirty="0"/>
          </a:p>
          <a:p>
            <a:pPr indent="457200" algn="l"/>
            <a:r>
              <a:rPr lang="zh-CN" altLang="en-US" sz="1600" dirty="0">
                <a:sym typeface="+mn-ea"/>
              </a:rPr>
              <a:t> '_left', '_=', '_[', '_x', '_for', '_x', '_in', '_arr', '_if', '_x', '_&lt;', '_pivot', '_]', </a:t>
            </a:r>
            <a:endParaRPr lang="zh-CN" altLang="en-US" sz="1600" dirty="0"/>
          </a:p>
          <a:p>
            <a:pPr indent="457200" algn="l"/>
            <a:r>
              <a:rPr lang="zh-CN" altLang="en-US" sz="1600" dirty="0">
                <a:sym typeface="+mn-ea"/>
              </a:rPr>
              <a:t>'_middle', '_=', '_[', '_x', '_for', '_x', '_in', '_arr', '_if', '_x', '_==', '_pivot', '_]', </a:t>
            </a:r>
            <a:endParaRPr lang="zh-CN" altLang="en-US" sz="1600" dirty="0"/>
          </a:p>
          <a:p>
            <a:pPr indent="457200" algn="l"/>
            <a:r>
              <a:rPr lang="zh-CN" altLang="en-US" sz="1600" dirty="0">
                <a:sym typeface="+mn-ea"/>
              </a:rPr>
              <a:t>'_right', '_=', '_[', '_x', '_for', '_x', '_in', '_arr', '_if', '_x', '_&gt;', '_pivot', '_]',</a:t>
            </a:r>
            <a:endParaRPr lang="zh-CN" altLang="en-US" sz="1600" dirty="0"/>
          </a:p>
          <a:p>
            <a:pPr indent="457200" algn="l"/>
            <a:r>
              <a:rPr lang="zh-CN" altLang="en-US" sz="1600" dirty="0">
                <a:sym typeface="+mn-ea"/>
              </a:rPr>
              <a:t> '_return', '_quick', '_', 'sort', '_(', '_left', '_)', '_+', '_middle', '_+', '_quick', '_', 'sort', '_(', '_right', '_)','&lt;/s&gt;’, 'quick_sort', 'arr', 'len', 'arr', 'arr', 'pivot', 'arr', 'len', 'arr', '2', 'left', 'x', 'x', 'arr', 'x', 'pivot', 'middle', 'x', 'x', 'arr', 'x', 'pivot', 'right', 'x', 'x', 'arr', 'x', 'pivot', 'quick_sort', 'left', 'middle', 'quick_sort', 'right']</a:t>
            </a:r>
            <a:endParaRPr lang="zh-CN" altLang="en-US" sz="1600" dirty="0"/>
          </a:p>
          <a:p>
            <a:pPr algn="l"/>
            <a:endParaRPr lang="zh-CN" altLang="en-US" sz="1600"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29</a:t>
            </a:fld>
            <a:endParaRPr lang="zh-CN" altLang="en-US" dirty="0"/>
          </a:p>
        </p:txBody>
      </p:sp>
      <p:sp>
        <p:nvSpPr>
          <p:cNvPr id="11" name="文本占位符 3">
            <a:extLst>
              <a:ext uri="{FF2B5EF4-FFF2-40B4-BE49-F238E27FC236}">
                <a16:creationId xmlns:a16="http://schemas.microsoft.com/office/drawing/2014/main" id="{8CD920AB-BF8D-467A-8525-DCE929B28E76}"/>
              </a:ext>
            </a:extLst>
          </p:cNvPr>
          <p:cNvSpPr txBox="1">
            <a:spLocks/>
          </p:cNvSpPr>
          <p:nvPr/>
        </p:nvSpPr>
        <p:spPr>
          <a:xfrm>
            <a:off x="522689" y="2782957"/>
            <a:ext cx="10741660" cy="3307052"/>
          </a:xfrm>
          <a:prstGeom prst="rect">
            <a:avLst/>
          </a:prstGeom>
        </p:spPr>
        <p:txBody>
          <a:bodyPr vert="horz" lIns="90000" tIns="45720" rIns="91440" bIns="46800" rtlCol="0">
            <a:no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800" b="0" dirty="0">
                <a:sym typeface="+mn-ea"/>
              </a:rPr>
              <a:t>[0, 9232, 2119, 1215, 41685, 36, 25743, 4839, 4832, 114, 25528, 36, 25743, 4839, 49230, 112, 4832, 671, 25743, 27475, 5457, 25743, 646, 25528, 36, 25743, 4839, 21277, 132, 27779, 314, 5457, 646, 3023, 13, 3023, 11, 25743, 114, 3023, 28696, 27475, 27779, 1692, 5457, 646, 3023, 13, 3023, 11, 25743, 114, 3023, 45994, 27475, 27779, 235, 5457, 646, 3023, 13, 3023, 11, 25743, 114, 3023, 8061, 27475, 27779, 671, 2119, 1215, 41685, 36, 314, 4839, 2055, 1692, 2055, 2119, 1215, 41685, 36, 235, 4839, 2, 3, 3, 3, 3, 3, 3, 3, 3, 3, 3, 3, 3, 3, 3, 3, 3, 3, 3, 3, 3, 3, 3, 3, 3, 3, 3, 3, 3, 3, 3, 3, 3, 3,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a:t>
            </a:r>
            <a:endParaRPr lang="zh-CN" altLang="en-US" sz="1800" b="0" dirty="0"/>
          </a:p>
          <a:p>
            <a:pPr algn="l"/>
            <a:endParaRPr lang="zh-CN" altLang="en-US" sz="1800" dirty="0"/>
          </a:p>
        </p:txBody>
      </p:sp>
      <p:sp>
        <p:nvSpPr>
          <p:cNvPr id="7" name="矩形: 圆角 6">
            <a:extLst>
              <a:ext uri="{FF2B5EF4-FFF2-40B4-BE49-F238E27FC236}">
                <a16:creationId xmlns:a16="http://schemas.microsoft.com/office/drawing/2014/main" id="{214F471A-D525-4774-82D3-F5276B7B7653}"/>
              </a:ext>
            </a:extLst>
          </p:cNvPr>
          <p:cNvSpPr/>
          <p:nvPr/>
        </p:nvSpPr>
        <p:spPr>
          <a:xfrm>
            <a:off x="5992813" y="1043772"/>
            <a:ext cx="857250" cy="193283"/>
          </a:xfrm>
          <a:prstGeom prst="roundRect">
            <a:avLst/>
          </a:prstGeom>
          <a:no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内容占位符 7">
            <a:extLst>
              <a:ext uri="{FF2B5EF4-FFF2-40B4-BE49-F238E27FC236}">
                <a16:creationId xmlns:a16="http://schemas.microsoft.com/office/drawing/2014/main" id="{EAB2B2F1-D416-43C4-AEB6-31523DC5697A}"/>
              </a:ext>
            </a:extLst>
          </p:cNvPr>
          <p:cNvPicPr>
            <a:picLocks noChangeAspect="1"/>
          </p:cNvPicPr>
          <p:nvPr/>
        </p:nvPicPr>
        <p:blipFill>
          <a:blip r:embed="rId4"/>
          <a:stretch>
            <a:fillRect/>
          </a:stretch>
        </p:blipFill>
        <p:spPr>
          <a:xfrm>
            <a:off x="12571095" y="968375"/>
            <a:ext cx="6533515" cy="2202815"/>
          </a:xfrm>
          <a:prstGeom prst="rect">
            <a:avLst/>
          </a:prstGeom>
        </p:spPr>
      </p:pic>
    </p:spTree>
    <p:extLst>
      <p:ext uri="{BB962C8B-B14F-4D97-AF65-F5344CB8AC3E}">
        <p14:creationId xmlns:p14="http://schemas.microsoft.com/office/powerpoint/2010/main" val="9843624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目标回顾</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Goals Review</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401200"/>
          </a:xfrm>
        </p:spPr>
        <p:txBody>
          <a:bodyPr/>
          <a:lstStyle/>
          <a:p>
            <a:r>
              <a:rPr lang="en-US" altLang="zh-CN" dirty="0" err="1">
                <a:sym typeface="+mn-ea"/>
              </a:rPr>
              <a:t>Dfg</a:t>
            </a:r>
            <a:r>
              <a:rPr lang="en-US" altLang="zh-CN" dirty="0">
                <a:sym typeface="+mn-ea"/>
              </a:rPr>
              <a:t> to code</a:t>
            </a:r>
            <a:r>
              <a:rPr lang="zh-CN" altLang="en-US" dirty="0">
                <a:sym typeface="+mn-ea"/>
              </a:rPr>
              <a:t>数组</a:t>
            </a:r>
            <a:r>
              <a:rPr lang="en-US" altLang="zh-CN" dirty="0">
                <a:sym typeface="+mn-ea"/>
              </a:rPr>
              <a:t>           (</a:t>
            </a:r>
            <a:r>
              <a:rPr lang="zh-CN" altLang="en-US" dirty="0">
                <a:sym typeface="+mn-ea"/>
              </a:rPr>
              <a:t>表示为左闭右开区间，用于记录所有函数名和变量名</a:t>
            </a:r>
            <a:r>
              <a:rPr lang="en-US" altLang="zh-CN" dirty="0">
                <a:sym typeface="+mn-ea"/>
              </a:rPr>
              <a:t>)</a:t>
            </a:r>
            <a:endParaRPr lang="zh-CN" altLang="en-US"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30</a:t>
            </a:fld>
            <a:endParaRPr lang="zh-CN" altLang="en-US" dirty="0"/>
          </a:p>
        </p:txBody>
      </p:sp>
      <p:sp>
        <p:nvSpPr>
          <p:cNvPr id="7" name="文本框 6"/>
          <p:cNvSpPr txBox="1"/>
          <p:nvPr/>
        </p:nvSpPr>
        <p:spPr>
          <a:xfrm>
            <a:off x="451485" y="2489835"/>
            <a:ext cx="11288395" cy="3435350"/>
          </a:xfrm>
          <a:prstGeom prst="rect">
            <a:avLst/>
          </a:prstGeom>
          <a:noFill/>
        </p:spPr>
        <p:txBody>
          <a:bodyPr wrap="square" rtlCol="0">
            <a:noAutofit/>
          </a:bodyPr>
          <a:lstStyle/>
          <a:p>
            <a:r>
              <a:rPr lang="zh-CN" altLang="en-US" dirty="0"/>
              <a:t>['&lt;s&gt;', </a:t>
            </a:r>
          </a:p>
          <a:p>
            <a:r>
              <a:rPr lang="zh-CN" altLang="en-US" dirty="0"/>
              <a:t>'def', </a:t>
            </a:r>
            <a:r>
              <a:rPr lang="zh-CN" altLang="en-US" dirty="0">
                <a:solidFill>
                  <a:srgbClr val="FF0000"/>
                </a:solidFill>
              </a:rPr>
              <a:t>'</a:t>
            </a:r>
            <a:r>
              <a:rPr lang="en-US" altLang="zh-CN" dirty="0">
                <a:solidFill>
                  <a:srgbClr val="FF0000"/>
                </a:solidFill>
              </a:rPr>
              <a:t>_</a:t>
            </a:r>
            <a:r>
              <a:rPr lang="zh-CN" altLang="en-US" dirty="0">
                <a:solidFill>
                  <a:srgbClr val="FF0000"/>
                </a:solidFill>
              </a:rPr>
              <a:t>quick', '_', 'sort'</a:t>
            </a:r>
            <a:r>
              <a:rPr lang="zh-CN" altLang="en-US" dirty="0"/>
              <a:t>, '</a:t>
            </a:r>
            <a:r>
              <a:rPr lang="en-US" altLang="zh-CN" dirty="0">
                <a:sym typeface="+mn-ea"/>
              </a:rPr>
              <a:t>_</a:t>
            </a:r>
            <a:r>
              <a:rPr lang="zh-CN" altLang="en-US" dirty="0"/>
              <a:t>(', </a:t>
            </a:r>
            <a:r>
              <a:rPr lang="zh-CN" altLang="en-US" dirty="0">
                <a:solidFill>
                  <a:schemeClr val="accent5"/>
                </a:solidFill>
              </a:rPr>
              <a:t>'</a:t>
            </a:r>
            <a:r>
              <a:rPr lang="en-US" altLang="zh-CN" dirty="0">
                <a:solidFill>
                  <a:schemeClr val="accent5"/>
                </a:solidFill>
                <a:sym typeface="+mn-ea"/>
              </a:rPr>
              <a:t>_</a:t>
            </a:r>
            <a:r>
              <a:rPr lang="zh-CN" altLang="en-US" dirty="0">
                <a:solidFill>
                  <a:schemeClr val="accent5"/>
                </a:solidFill>
              </a:rPr>
              <a:t>arr'</a:t>
            </a:r>
            <a:r>
              <a:rPr lang="zh-CN" altLang="en-US" dirty="0"/>
              <a:t>, '</a:t>
            </a:r>
            <a:r>
              <a:rPr lang="en-US" altLang="zh-CN" dirty="0">
                <a:sym typeface="+mn-ea"/>
              </a:rPr>
              <a:t>_</a:t>
            </a:r>
            <a:r>
              <a:rPr lang="zh-CN" altLang="en-US" dirty="0"/>
              <a:t>)', '</a:t>
            </a:r>
            <a:r>
              <a:rPr lang="en-US" altLang="zh-CN" dirty="0">
                <a:sym typeface="+mn-ea"/>
              </a:rPr>
              <a:t>_</a:t>
            </a:r>
            <a:r>
              <a:rPr lang="zh-CN" altLang="en-US" dirty="0"/>
              <a:t>:',</a:t>
            </a:r>
          </a:p>
          <a:p>
            <a:pPr indent="457200"/>
            <a:r>
              <a:rPr lang="zh-CN" altLang="en-US" dirty="0"/>
              <a:t> '</a:t>
            </a:r>
            <a:r>
              <a:rPr lang="en-US" altLang="zh-CN" dirty="0">
                <a:sym typeface="+mn-ea"/>
              </a:rPr>
              <a:t>_</a:t>
            </a:r>
            <a:r>
              <a:rPr lang="zh-CN" altLang="en-US" dirty="0"/>
              <a:t>if', </a:t>
            </a:r>
            <a:r>
              <a:rPr lang="zh-CN" altLang="en-US" dirty="0">
                <a:solidFill>
                  <a:schemeClr val="accent6">
                    <a:lumMod val="75000"/>
                  </a:schemeClr>
                </a:solidFill>
              </a:rPr>
              <a:t>'</a:t>
            </a:r>
            <a:r>
              <a:rPr lang="en-US" altLang="zh-CN" dirty="0">
                <a:solidFill>
                  <a:schemeClr val="accent6">
                    <a:lumMod val="75000"/>
                  </a:schemeClr>
                </a:solidFill>
                <a:sym typeface="+mn-ea"/>
              </a:rPr>
              <a:t>_</a:t>
            </a:r>
            <a:r>
              <a:rPr lang="zh-CN" altLang="en-US" dirty="0">
                <a:solidFill>
                  <a:schemeClr val="accent6">
                    <a:lumMod val="75000"/>
                  </a:schemeClr>
                </a:solidFill>
              </a:rPr>
              <a:t>len'</a:t>
            </a:r>
            <a:r>
              <a:rPr lang="zh-CN" altLang="en-US" dirty="0"/>
              <a:t>, '</a:t>
            </a:r>
            <a:r>
              <a:rPr lang="en-US" altLang="zh-CN" dirty="0">
                <a:sym typeface="+mn-ea"/>
              </a:rPr>
              <a:t>_</a:t>
            </a:r>
            <a:r>
              <a:rPr lang="zh-CN" altLang="en-US" dirty="0"/>
              <a:t>(',</a:t>
            </a:r>
            <a:r>
              <a:rPr lang="zh-CN" altLang="en-US" dirty="0">
                <a:solidFill>
                  <a:schemeClr val="accent2">
                    <a:lumMod val="60000"/>
                    <a:lumOff val="40000"/>
                  </a:schemeClr>
                </a:solidFill>
              </a:rPr>
              <a:t> '_arr'</a:t>
            </a:r>
            <a:r>
              <a:rPr lang="zh-CN" altLang="en-US" dirty="0"/>
              <a:t>, '_)', '_&lt;=', '_1', '_:',</a:t>
            </a:r>
          </a:p>
          <a:p>
            <a:pPr indent="457200"/>
            <a:r>
              <a:rPr lang="zh-CN" altLang="en-US" dirty="0"/>
              <a:t> </a:t>
            </a:r>
            <a:r>
              <a:rPr lang="en-US" altLang="zh-CN" dirty="0"/>
              <a:t>	</a:t>
            </a:r>
            <a:r>
              <a:rPr lang="zh-CN" altLang="en-US" dirty="0"/>
              <a:t>'_return', </a:t>
            </a:r>
            <a:r>
              <a:rPr lang="zh-CN" altLang="en-US" dirty="0">
                <a:solidFill>
                  <a:schemeClr val="accent4">
                    <a:lumMod val="75000"/>
                  </a:schemeClr>
                </a:solidFill>
              </a:rPr>
              <a:t>'_arr'</a:t>
            </a:r>
            <a:r>
              <a:rPr lang="zh-CN" altLang="en-US" dirty="0"/>
              <a:t>, </a:t>
            </a:r>
          </a:p>
          <a:p>
            <a:pPr indent="457200"/>
            <a:r>
              <a:rPr lang="zh-CN" altLang="en-US" dirty="0"/>
              <a:t>'_pivot', '_=', '_arr', '_[', '_len', '_(', '_arr', '_)', '_//', '_2', '_]',</a:t>
            </a:r>
          </a:p>
          <a:p>
            <a:pPr indent="457200"/>
            <a:r>
              <a:rPr lang="zh-CN" altLang="en-US" dirty="0"/>
              <a:t> '_left', '_=', '_[', '_x', '_for', '_x', '_in', '_arr', '_if', '_x', '_&lt;', '_pivot', '_]', </a:t>
            </a:r>
          </a:p>
          <a:p>
            <a:pPr indent="457200"/>
            <a:r>
              <a:rPr lang="zh-CN" altLang="en-US" dirty="0"/>
              <a:t>'_middle', '_=', '_[', '_x', '_for', '_x', '_in', '_arr', '_if', '_x', '_==', '_pivot', '_]', </a:t>
            </a:r>
          </a:p>
          <a:p>
            <a:pPr indent="457200"/>
            <a:r>
              <a:rPr lang="zh-CN" altLang="en-US" dirty="0"/>
              <a:t>'_right', '_=', '_[', '_x', '_for', '_x', '_in', '_arr', '_if', '_x', '_&gt;', '_pivot', '_]',</a:t>
            </a:r>
          </a:p>
          <a:p>
            <a:pPr indent="457200"/>
            <a:r>
              <a:rPr lang="zh-CN" altLang="en-US" dirty="0"/>
              <a:t> '_return', '_quick', '_', 'sort', '_(', '_left', '_)', '_+', '_middle', '_+', '_quick', '_', 'sort', '_(', '_right', '_)','&lt;/s&gt;', </a:t>
            </a:r>
          </a:p>
          <a:p>
            <a:pPr indent="457200"/>
            <a:r>
              <a:rPr lang="zh-CN" altLang="en-US" dirty="0"/>
              <a:t>'quick_sort', 'arr', 'len', 'arr', 'arr', 'pivot', 'arr', 'len', 'arr', '2', 'left', 'x', 'x', 'arr', 'x', 'pivot', 'middle', 'x', 'x', 'arr', 'x', 'pivot', 'right', 'x', 'x', 'arr', 'x', 'pivot', 'quick_sort', 'left', 'middle', 'quick_sort', 'right']</a:t>
            </a:r>
          </a:p>
        </p:txBody>
      </p:sp>
      <p:sp>
        <p:nvSpPr>
          <p:cNvPr id="9" name="文本框 8"/>
          <p:cNvSpPr txBox="1"/>
          <p:nvPr/>
        </p:nvSpPr>
        <p:spPr>
          <a:xfrm>
            <a:off x="451485" y="1256665"/>
            <a:ext cx="11146155" cy="922020"/>
          </a:xfrm>
          <a:prstGeom prst="rect">
            <a:avLst/>
          </a:prstGeom>
          <a:noFill/>
        </p:spPr>
        <p:txBody>
          <a:bodyPr wrap="square" rtlCol="0">
            <a:spAutoFit/>
          </a:bodyPr>
          <a:lstStyle/>
          <a:p>
            <a:r>
              <a:rPr lang="zh-CN" altLang="en-US"/>
              <a:t>[</a:t>
            </a:r>
            <a:r>
              <a:rPr lang="zh-CN" altLang="en-US">
                <a:solidFill>
                  <a:srgbClr val="FF0000"/>
                </a:solidFill>
              </a:rPr>
              <a:t>(2, 5)</a:t>
            </a:r>
            <a:r>
              <a:rPr lang="zh-CN" altLang="en-US"/>
              <a:t>, </a:t>
            </a:r>
            <a:r>
              <a:rPr lang="zh-CN" altLang="en-US">
                <a:solidFill>
                  <a:schemeClr val="accent5"/>
                </a:solidFill>
              </a:rPr>
              <a:t>(6, 7)</a:t>
            </a:r>
            <a:r>
              <a:rPr lang="zh-CN" altLang="en-US"/>
              <a:t>, </a:t>
            </a:r>
            <a:r>
              <a:rPr lang="zh-CN" altLang="en-US">
                <a:solidFill>
                  <a:schemeClr val="accent6">
                    <a:lumMod val="75000"/>
                  </a:schemeClr>
                </a:solidFill>
              </a:rPr>
              <a:t>(10, 11)</a:t>
            </a:r>
            <a:r>
              <a:rPr lang="zh-CN" altLang="en-US"/>
              <a:t>, </a:t>
            </a:r>
            <a:r>
              <a:rPr lang="zh-CN" altLang="en-US">
                <a:solidFill>
                  <a:schemeClr val="accent2">
                    <a:lumMod val="60000"/>
                    <a:lumOff val="40000"/>
                  </a:schemeClr>
                </a:solidFill>
              </a:rPr>
              <a:t>(12, 13)</a:t>
            </a:r>
            <a:r>
              <a:rPr lang="zh-CN" altLang="en-US"/>
              <a:t>, </a:t>
            </a:r>
            <a:r>
              <a:rPr lang="zh-CN" altLang="en-US">
                <a:solidFill>
                  <a:schemeClr val="accent4">
                    <a:lumMod val="75000"/>
                  </a:schemeClr>
                </a:solidFill>
              </a:rPr>
              <a:t>(18, 19)</a:t>
            </a:r>
            <a:r>
              <a:rPr lang="zh-CN" altLang="en-US"/>
              <a:t>, (19, 20), (21, 22), (23, 24), (25, 26), (28, 29), (30, 31), (33, 34), (35, 36), (37, 38), (39, 40), (41, 42), (43, 44), (46, 47), (48, 49), (50, 51), (52, 53), (54, 55), (56, 57), (59, 60), (61, 62), (63, 64), (65, 66), (67, 68), (70, 73), (74, 75), (77, 78), (79, 82), (83, 84)]</a:t>
            </a: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3603" y="371381"/>
            <a:ext cx="8920029" cy="401200"/>
          </a:xfrm>
        </p:spPr>
        <p:txBody>
          <a:bodyPr/>
          <a:lstStyle/>
          <a:p>
            <a:r>
              <a:rPr lang="en-US" altLang="zh-CN" dirty="0" err="1">
                <a:sym typeface="+mn-ea"/>
              </a:rPr>
              <a:t>Dfg</a:t>
            </a:r>
            <a:r>
              <a:rPr lang="en-US" altLang="zh-CN" dirty="0">
                <a:sym typeface="+mn-ea"/>
              </a:rPr>
              <a:t> to </a:t>
            </a:r>
            <a:r>
              <a:rPr lang="en-US" altLang="zh-CN" dirty="0" err="1">
                <a:sym typeface="+mn-ea"/>
              </a:rPr>
              <a:t>dfg</a:t>
            </a:r>
            <a:r>
              <a:rPr lang="zh-CN" altLang="en-US" dirty="0">
                <a:sym typeface="+mn-ea"/>
              </a:rPr>
              <a:t>数组</a:t>
            </a:r>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31</a:t>
            </a:fld>
            <a:endParaRPr lang="zh-CN" altLang="en-US" dirty="0"/>
          </a:p>
        </p:txBody>
      </p:sp>
      <p:sp>
        <p:nvSpPr>
          <p:cNvPr id="8" name="文本框 7"/>
          <p:cNvSpPr txBox="1"/>
          <p:nvPr/>
        </p:nvSpPr>
        <p:spPr>
          <a:xfrm>
            <a:off x="600075" y="1823720"/>
            <a:ext cx="10991850" cy="645160"/>
          </a:xfrm>
          <a:prstGeom prst="rect">
            <a:avLst/>
          </a:prstGeom>
          <a:noFill/>
        </p:spPr>
        <p:txBody>
          <a:bodyPr wrap="square" rtlCol="0" anchor="t">
            <a:spAutoFit/>
          </a:bodyPr>
          <a:lstStyle/>
          <a:p>
            <a:r>
              <a:rPr lang="zh-CN" altLang="en-US" dirty="0"/>
              <a:t>[[], [], [], [1], [1], </a:t>
            </a:r>
            <a:r>
              <a:rPr lang="zh-CN" altLang="en-US" dirty="0">
                <a:solidFill>
                  <a:srgbClr val="FF0000"/>
                </a:solidFill>
              </a:rPr>
              <a:t>[6, 7, 8, 9]</a:t>
            </a:r>
            <a:r>
              <a:rPr lang="zh-CN" altLang="en-US" dirty="0"/>
              <a:t>, [1], [2], [1], [], [11, 12, 13, 14, 15], [12], [13], [1], [12], [5], [17, 18, 19, 20, 21], [18], [19], [1], [18], [5], [23, 24, 25, 26, 27], [24], [25], [1], [24], [5], [0], [10], [16], [0], [22]]</a:t>
            </a:r>
          </a:p>
        </p:txBody>
      </p:sp>
      <p:pic>
        <p:nvPicPr>
          <p:cNvPr id="10" name="内容占位符 7"/>
          <p:cNvPicPr>
            <a:picLocks noChangeAspect="1"/>
          </p:cNvPicPr>
          <p:nvPr/>
        </p:nvPicPr>
        <p:blipFill>
          <a:blip r:embed="rId3"/>
          <a:stretch>
            <a:fillRect/>
          </a:stretch>
        </p:blipFill>
        <p:spPr>
          <a:xfrm>
            <a:off x="517525" y="2724785"/>
            <a:ext cx="6533515" cy="2202815"/>
          </a:xfrm>
          <a:prstGeom prst="rect">
            <a:avLst/>
          </a:prstGeom>
        </p:spPr>
      </p:pic>
      <p:sp>
        <p:nvSpPr>
          <p:cNvPr id="11" name="矩形 10"/>
          <p:cNvSpPr/>
          <p:nvPr/>
        </p:nvSpPr>
        <p:spPr>
          <a:xfrm>
            <a:off x="1019810" y="3599815"/>
            <a:ext cx="603250" cy="211455"/>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12" name="直接箭头连接符 11"/>
          <p:cNvCxnSpPr/>
          <p:nvPr/>
        </p:nvCxnSpPr>
        <p:spPr>
          <a:xfrm flipH="1">
            <a:off x="2103755" y="2130425"/>
            <a:ext cx="257810" cy="1511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2531110" y="2130425"/>
            <a:ext cx="40640" cy="14973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2822575" y="2143760"/>
            <a:ext cx="94615" cy="14839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a:off x="3039110" y="2110105"/>
            <a:ext cx="616585" cy="14839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C49B36CF-33B9-481E-B165-96D988E64F3B}"/>
              </a:ext>
            </a:extLst>
          </p:cNvPr>
          <p:cNvSpPr txBox="1"/>
          <p:nvPr/>
        </p:nvSpPr>
        <p:spPr>
          <a:xfrm>
            <a:off x="517525" y="5254932"/>
            <a:ext cx="10498387" cy="461665"/>
          </a:xfrm>
          <a:prstGeom prst="rect">
            <a:avLst/>
          </a:prstGeom>
          <a:noFill/>
        </p:spPr>
        <p:txBody>
          <a:bodyPr wrap="none" rtlCol="0">
            <a:spAutoFit/>
          </a:bodyPr>
          <a:lstStyle/>
          <a:p>
            <a:r>
              <a:rPr lang="zh-CN" altLang="en-US" sz="2400" dirty="0">
                <a:solidFill>
                  <a:srgbClr val="445437"/>
                </a:solidFill>
                <a:sym typeface="+mn-ea"/>
              </a:rPr>
              <a:t>内部数组数量与</a:t>
            </a:r>
            <a:r>
              <a:rPr lang="en-US" altLang="zh-CN" sz="2400" dirty="0" err="1">
                <a:solidFill>
                  <a:srgbClr val="445437"/>
                </a:solidFill>
                <a:sym typeface="+mn-ea"/>
              </a:rPr>
              <a:t>dfg_to_code</a:t>
            </a:r>
            <a:r>
              <a:rPr lang="zh-CN" altLang="en-US" sz="2400" dirty="0">
                <a:solidFill>
                  <a:srgbClr val="445437"/>
                </a:solidFill>
                <a:sym typeface="+mn-ea"/>
              </a:rPr>
              <a:t>区间数量对应，即表示该变量需要用到哪些变量</a:t>
            </a: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内容占位符 28">
            <a:extLst>
              <a:ext uri="{FF2B5EF4-FFF2-40B4-BE49-F238E27FC236}">
                <a16:creationId xmlns:a16="http://schemas.microsoft.com/office/drawing/2014/main" id="{BB4AF410-FAC9-466A-9063-DDCB44407934}"/>
              </a:ext>
            </a:extLst>
          </p:cNvPr>
          <p:cNvPicPr>
            <a:picLocks noChangeAspect="1"/>
          </p:cNvPicPr>
          <p:nvPr/>
        </p:nvPicPr>
        <p:blipFill>
          <a:blip r:embed="rId3"/>
          <a:stretch>
            <a:fillRect/>
          </a:stretch>
        </p:blipFill>
        <p:spPr>
          <a:xfrm>
            <a:off x="243840" y="253365"/>
            <a:ext cx="5408930" cy="1823720"/>
          </a:xfrm>
          <a:prstGeom prst="rect">
            <a:avLst/>
          </a:prstGeom>
        </p:spPr>
      </p:pic>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32</a:t>
            </a:fld>
            <a:endParaRPr lang="zh-CN" altLang="en-US" dirty="0"/>
          </a:p>
        </p:txBody>
      </p:sp>
    </p:spTree>
    <p:extLst>
      <p:ext uri="{BB962C8B-B14F-4D97-AF65-F5344CB8AC3E}">
        <p14:creationId xmlns:p14="http://schemas.microsoft.com/office/powerpoint/2010/main" val="77290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 name="组合 347">
            <a:extLst>
              <a:ext uri="{FF2B5EF4-FFF2-40B4-BE49-F238E27FC236}">
                <a16:creationId xmlns:a16="http://schemas.microsoft.com/office/drawing/2014/main" id="{6059788E-783D-482F-ACF7-0D48B30BF05B}"/>
              </a:ext>
            </a:extLst>
          </p:cNvPr>
          <p:cNvGrpSpPr/>
          <p:nvPr/>
        </p:nvGrpSpPr>
        <p:grpSpPr>
          <a:xfrm>
            <a:off x="480868" y="674244"/>
            <a:ext cx="1080452" cy="535306"/>
            <a:chOff x="3328035" y="3542664"/>
            <a:chExt cx="1080452" cy="535306"/>
          </a:xfrm>
        </p:grpSpPr>
        <p:pic>
          <p:nvPicPr>
            <p:cNvPr id="349" name="图片 348">
              <a:extLst>
                <a:ext uri="{FF2B5EF4-FFF2-40B4-BE49-F238E27FC236}">
                  <a16:creationId xmlns:a16="http://schemas.microsoft.com/office/drawing/2014/main" id="{11FF3A32-BE62-4991-996A-0A310233645F}"/>
                </a:ext>
              </a:extLst>
            </p:cNvPr>
            <p:cNvPicPr>
              <a:picLocks noChangeAspect="1"/>
            </p:cNvPicPr>
            <p:nvPr/>
          </p:nvPicPr>
          <p:blipFill>
            <a:blip r:embed="rId3"/>
            <a:stretch>
              <a:fillRect/>
            </a:stretch>
          </p:blipFill>
          <p:spPr>
            <a:xfrm>
              <a:off x="3328035" y="3734435"/>
              <a:ext cx="824230" cy="343535"/>
            </a:xfrm>
            <a:prstGeom prst="rect">
              <a:avLst/>
            </a:prstGeom>
          </p:spPr>
        </p:pic>
        <p:sp>
          <p:nvSpPr>
            <p:cNvPr id="350" name="文本框 349">
              <a:extLst>
                <a:ext uri="{FF2B5EF4-FFF2-40B4-BE49-F238E27FC236}">
                  <a16:creationId xmlns:a16="http://schemas.microsoft.com/office/drawing/2014/main" id="{D73CDE82-C756-48FE-8C9E-21FD73E43A70}"/>
                </a:ext>
              </a:extLst>
            </p:cNvPr>
            <p:cNvSpPr txBox="1"/>
            <p:nvPr/>
          </p:nvSpPr>
          <p:spPr>
            <a:xfrm>
              <a:off x="4079557" y="3542664"/>
              <a:ext cx="328930" cy="319405"/>
            </a:xfrm>
            <a:prstGeom prst="rect">
              <a:avLst/>
            </a:prstGeom>
            <a:noFill/>
          </p:spPr>
          <p:txBody>
            <a:bodyPr wrap="square" rtlCol="0">
              <a:noAutofit/>
            </a:bodyPr>
            <a:lstStyle/>
            <a:p>
              <a:r>
                <a:rPr lang="en-US" altLang="zh-CN" sz="2000" dirty="0">
                  <a:solidFill>
                    <a:srgbClr val="FF0000"/>
                  </a:solidFill>
                </a:rPr>
                <a:t>5</a:t>
              </a:r>
            </a:p>
          </p:txBody>
        </p:sp>
      </p:grpSp>
      <p:grpSp>
        <p:nvGrpSpPr>
          <p:cNvPr id="328" name="组合 327">
            <a:extLst>
              <a:ext uri="{FF2B5EF4-FFF2-40B4-BE49-F238E27FC236}">
                <a16:creationId xmlns:a16="http://schemas.microsoft.com/office/drawing/2014/main" id="{220735FA-2AA9-449E-9CE6-275F25F7A665}"/>
              </a:ext>
            </a:extLst>
          </p:cNvPr>
          <p:cNvGrpSpPr/>
          <p:nvPr/>
        </p:nvGrpSpPr>
        <p:grpSpPr>
          <a:xfrm>
            <a:off x="866140" y="1444839"/>
            <a:ext cx="2157730" cy="599440"/>
            <a:chOff x="6853555" y="1179195"/>
            <a:chExt cx="2157730" cy="599440"/>
          </a:xfrm>
        </p:grpSpPr>
        <p:pic>
          <p:nvPicPr>
            <p:cNvPr id="329" name="图片 328">
              <a:extLst>
                <a:ext uri="{FF2B5EF4-FFF2-40B4-BE49-F238E27FC236}">
                  <a16:creationId xmlns:a16="http://schemas.microsoft.com/office/drawing/2014/main" id="{40112695-6B6B-4F01-BA84-BB342AE586DA}"/>
                </a:ext>
              </a:extLst>
            </p:cNvPr>
            <p:cNvPicPr>
              <a:picLocks noChangeAspect="1"/>
            </p:cNvPicPr>
            <p:nvPr/>
          </p:nvPicPr>
          <p:blipFill>
            <a:blip r:embed="rId4"/>
            <a:stretch>
              <a:fillRect/>
            </a:stretch>
          </p:blipFill>
          <p:spPr>
            <a:xfrm>
              <a:off x="6853555" y="1399540"/>
              <a:ext cx="1764030" cy="379095"/>
            </a:xfrm>
            <a:prstGeom prst="rect">
              <a:avLst/>
            </a:prstGeom>
          </p:spPr>
        </p:pic>
        <p:sp>
          <p:nvSpPr>
            <p:cNvPr id="330" name="文本框 329">
              <a:extLst>
                <a:ext uri="{FF2B5EF4-FFF2-40B4-BE49-F238E27FC236}">
                  <a16:creationId xmlns:a16="http://schemas.microsoft.com/office/drawing/2014/main" id="{34FF6A14-280E-4924-80A4-13A68968CF2D}"/>
                </a:ext>
              </a:extLst>
            </p:cNvPr>
            <p:cNvSpPr txBox="1"/>
            <p:nvPr/>
          </p:nvSpPr>
          <p:spPr>
            <a:xfrm>
              <a:off x="8497570" y="1179195"/>
              <a:ext cx="513715" cy="462280"/>
            </a:xfrm>
            <a:prstGeom prst="rect">
              <a:avLst/>
            </a:prstGeom>
            <a:noFill/>
          </p:spPr>
          <p:txBody>
            <a:bodyPr wrap="square" rtlCol="0">
              <a:noAutofit/>
            </a:bodyPr>
            <a:lstStyle/>
            <a:p>
              <a:r>
                <a:rPr lang="en-US" altLang="zh-CN" sz="2000">
                  <a:solidFill>
                    <a:srgbClr val="FF0000"/>
                  </a:solidFill>
                </a:rPr>
                <a:t>28</a:t>
              </a:r>
            </a:p>
          </p:txBody>
        </p:sp>
      </p:grpSp>
      <p:grpSp>
        <p:nvGrpSpPr>
          <p:cNvPr id="331" name="组合 330">
            <a:extLst>
              <a:ext uri="{FF2B5EF4-FFF2-40B4-BE49-F238E27FC236}">
                <a16:creationId xmlns:a16="http://schemas.microsoft.com/office/drawing/2014/main" id="{BACB6A9A-9A4D-4577-A046-7C9501D44529}"/>
              </a:ext>
            </a:extLst>
          </p:cNvPr>
          <p:cNvGrpSpPr/>
          <p:nvPr/>
        </p:nvGrpSpPr>
        <p:grpSpPr>
          <a:xfrm>
            <a:off x="3336213" y="1423969"/>
            <a:ext cx="2142490" cy="628650"/>
            <a:chOff x="9083040" y="1157605"/>
            <a:chExt cx="2142490" cy="628650"/>
          </a:xfrm>
        </p:grpSpPr>
        <p:pic>
          <p:nvPicPr>
            <p:cNvPr id="332" name="图片 331">
              <a:extLst>
                <a:ext uri="{FF2B5EF4-FFF2-40B4-BE49-F238E27FC236}">
                  <a16:creationId xmlns:a16="http://schemas.microsoft.com/office/drawing/2014/main" id="{2A395F7B-85F8-428A-ADF1-B7746C793BAE}"/>
                </a:ext>
              </a:extLst>
            </p:cNvPr>
            <p:cNvPicPr>
              <a:picLocks noChangeAspect="1"/>
            </p:cNvPicPr>
            <p:nvPr/>
          </p:nvPicPr>
          <p:blipFill>
            <a:blip r:embed="rId4"/>
            <a:stretch>
              <a:fillRect/>
            </a:stretch>
          </p:blipFill>
          <p:spPr>
            <a:xfrm>
              <a:off x="9083040" y="1407160"/>
              <a:ext cx="1764030" cy="379095"/>
            </a:xfrm>
            <a:prstGeom prst="rect">
              <a:avLst/>
            </a:prstGeom>
          </p:spPr>
        </p:pic>
        <p:sp>
          <p:nvSpPr>
            <p:cNvPr id="333" name="文本框 332">
              <a:extLst>
                <a:ext uri="{FF2B5EF4-FFF2-40B4-BE49-F238E27FC236}">
                  <a16:creationId xmlns:a16="http://schemas.microsoft.com/office/drawing/2014/main" id="{EBB44270-2FC7-4E6C-A934-FD9F413E061B}"/>
                </a:ext>
              </a:extLst>
            </p:cNvPr>
            <p:cNvSpPr txBox="1"/>
            <p:nvPr/>
          </p:nvSpPr>
          <p:spPr>
            <a:xfrm>
              <a:off x="10719435" y="1157605"/>
              <a:ext cx="506095" cy="462280"/>
            </a:xfrm>
            <a:prstGeom prst="rect">
              <a:avLst/>
            </a:prstGeom>
            <a:noFill/>
          </p:spPr>
          <p:txBody>
            <a:bodyPr wrap="square" rtlCol="0">
              <a:noAutofit/>
            </a:bodyPr>
            <a:lstStyle/>
            <a:p>
              <a:r>
                <a:rPr lang="en-US" altLang="zh-CN" sz="2000">
                  <a:solidFill>
                    <a:srgbClr val="FF0000"/>
                  </a:solidFill>
                </a:rPr>
                <a:t>31</a:t>
              </a:r>
            </a:p>
          </p:txBody>
        </p:sp>
      </p:grpSp>
      <p:grpSp>
        <p:nvGrpSpPr>
          <p:cNvPr id="334" name="组合 333">
            <a:extLst>
              <a:ext uri="{FF2B5EF4-FFF2-40B4-BE49-F238E27FC236}">
                <a16:creationId xmlns:a16="http://schemas.microsoft.com/office/drawing/2014/main" id="{AAAF0417-DB77-48DB-8F82-43FA71B64A47}"/>
              </a:ext>
            </a:extLst>
          </p:cNvPr>
          <p:cNvGrpSpPr/>
          <p:nvPr/>
        </p:nvGrpSpPr>
        <p:grpSpPr>
          <a:xfrm>
            <a:off x="369094" y="230519"/>
            <a:ext cx="1943100" cy="599440"/>
            <a:chOff x="7748905" y="356235"/>
            <a:chExt cx="1943100" cy="599440"/>
          </a:xfrm>
        </p:grpSpPr>
        <p:pic>
          <p:nvPicPr>
            <p:cNvPr id="335" name="图片 334">
              <a:extLst>
                <a:ext uri="{FF2B5EF4-FFF2-40B4-BE49-F238E27FC236}">
                  <a16:creationId xmlns:a16="http://schemas.microsoft.com/office/drawing/2014/main" id="{70B9C913-6882-401F-966B-310FF8EF7FB6}"/>
                </a:ext>
              </a:extLst>
            </p:cNvPr>
            <p:cNvPicPr>
              <a:picLocks noChangeAspect="1"/>
            </p:cNvPicPr>
            <p:nvPr/>
          </p:nvPicPr>
          <p:blipFill>
            <a:blip r:embed="rId4"/>
            <a:stretch>
              <a:fillRect/>
            </a:stretch>
          </p:blipFill>
          <p:spPr>
            <a:xfrm>
              <a:off x="7748905" y="576580"/>
              <a:ext cx="1764030" cy="379095"/>
            </a:xfrm>
            <a:prstGeom prst="rect">
              <a:avLst/>
            </a:prstGeom>
          </p:spPr>
        </p:pic>
        <p:sp>
          <p:nvSpPr>
            <p:cNvPr id="336" name="文本框 335">
              <a:extLst>
                <a:ext uri="{FF2B5EF4-FFF2-40B4-BE49-F238E27FC236}">
                  <a16:creationId xmlns:a16="http://schemas.microsoft.com/office/drawing/2014/main" id="{91A6DD17-C44E-4590-9834-7DB429454BB6}"/>
                </a:ext>
              </a:extLst>
            </p:cNvPr>
            <p:cNvSpPr txBox="1"/>
            <p:nvPr/>
          </p:nvSpPr>
          <p:spPr>
            <a:xfrm>
              <a:off x="9392920" y="356235"/>
              <a:ext cx="299085" cy="462280"/>
            </a:xfrm>
            <a:prstGeom prst="rect">
              <a:avLst/>
            </a:prstGeom>
            <a:noFill/>
          </p:spPr>
          <p:txBody>
            <a:bodyPr wrap="square" rtlCol="0">
              <a:noAutofit/>
            </a:bodyPr>
            <a:lstStyle/>
            <a:p>
              <a:r>
                <a:rPr lang="en-US" altLang="zh-CN" sz="2000" dirty="0">
                  <a:solidFill>
                    <a:srgbClr val="FF0000"/>
                  </a:solidFill>
                </a:rPr>
                <a:t>0</a:t>
              </a:r>
            </a:p>
          </p:txBody>
        </p:sp>
      </p:grpSp>
      <p:grpSp>
        <p:nvGrpSpPr>
          <p:cNvPr id="295" name="组合 294">
            <a:extLst>
              <a:ext uri="{FF2B5EF4-FFF2-40B4-BE49-F238E27FC236}">
                <a16:creationId xmlns:a16="http://schemas.microsoft.com/office/drawing/2014/main" id="{0DC6D40D-56EF-4989-94CA-6D99038C70BD}"/>
              </a:ext>
            </a:extLst>
          </p:cNvPr>
          <p:cNvGrpSpPr/>
          <p:nvPr/>
        </p:nvGrpSpPr>
        <p:grpSpPr>
          <a:xfrm>
            <a:off x="2127536" y="1450908"/>
            <a:ext cx="1061085" cy="523240"/>
            <a:chOff x="9467850" y="3750310"/>
            <a:chExt cx="1061085" cy="523240"/>
          </a:xfrm>
        </p:grpSpPr>
        <p:pic>
          <p:nvPicPr>
            <p:cNvPr id="296" name="图片 295">
              <a:extLst>
                <a:ext uri="{FF2B5EF4-FFF2-40B4-BE49-F238E27FC236}">
                  <a16:creationId xmlns:a16="http://schemas.microsoft.com/office/drawing/2014/main" id="{7B961F72-DF80-4D38-B0B9-34FEE7959A00}"/>
                </a:ext>
              </a:extLst>
            </p:cNvPr>
            <p:cNvPicPr>
              <a:picLocks noChangeAspect="1"/>
            </p:cNvPicPr>
            <p:nvPr/>
          </p:nvPicPr>
          <p:blipFill>
            <a:blip r:embed="rId5"/>
            <a:stretch>
              <a:fillRect/>
            </a:stretch>
          </p:blipFill>
          <p:spPr>
            <a:xfrm>
              <a:off x="9467850" y="3992880"/>
              <a:ext cx="654685" cy="280670"/>
            </a:xfrm>
            <a:prstGeom prst="rect">
              <a:avLst/>
            </a:prstGeom>
          </p:spPr>
        </p:pic>
        <p:sp>
          <p:nvSpPr>
            <p:cNvPr id="297" name="文本框 296">
              <a:extLst>
                <a:ext uri="{FF2B5EF4-FFF2-40B4-BE49-F238E27FC236}">
                  <a16:creationId xmlns:a16="http://schemas.microsoft.com/office/drawing/2014/main" id="{569199A0-4AF7-4344-A758-C35715DB82B0}"/>
                </a:ext>
              </a:extLst>
            </p:cNvPr>
            <p:cNvSpPr txBox="1"/>
            <p:nvPr/>
          </p:nvSpPr>
          <p:spPr>
            <a:xfrm>
              <a:off x="9986010" y="3750310"/>
              <a:ext cx="542925" cy="410210"/>
            </a:xfrm>
            <a:prstGeom prst="rect">
              <a:avLst/>
            </a:prstGeom>
            <a:noFill/>
          </p:spPr>
          <p:txBody>
            <a:bodyPr wrap="square" rtlCol="0">
              <a:noAutofit/>
            </a:bodyPr>
            <a:lstStyle/>
            <a:p>
              <a:r>
                <a:rPr lang="en-US" altLang="zh-CN" sz="2000">
                  <a:solidFill>
                    <a:srgbClr val="FF0000"/>
                  </a:solidFill>
                </a:rPr>
                <a:t>29</a:t>
              </a:r>
            </a:p>
          </p:txBody>
        </p:sp>
      </p:grpSp>
      <p:grpSp>
        <p:nvGrpSpPr>
          <p:cNvPr id="298" name="组合 297">
            <a:extLst>
              <a:ext uri="{FF2B5EF4-FFF2-40B4-BE49-F238E27FC236}">
                <a16:creationId xmlns:a16="http://schemas.microsoft.com/office/drawing/2014/main" id="{DC868B5F-794E-4A76-A1F3-7257F3AAB936}"/>
              </a:ext>
            </a:extLst>
          </p:cNvPr>
          <p:cNvGrpSpPr/>
          <p:nvPr/>
        </p:nvGrpSpPr>
        <p:grpSpPr>
          <a:xfrm>
            <a:off x="2759739" y="1457326"/>
            <a:ext cx="1338580" cy="509905"/>
            <a:chOff x="9413240" y="4321175"/>
            <a:chExt cx="1338580" cy="509905"/>
          </a:xfrm>
        </p:grpSpPr>
        <p:pic>
          <p:nvPicPr>
            <p:cNvPr id="299" name="图片 298">
              <a:extLst>
                <a:ext uri="{FF2B5EF4-FFF2-40B4-BE49-F238E27FC236}">
                  <a16:creationId xmlns:a16="http://schemas.microsoft.com/office/drawing/2014/main" id="{790E1FDC-D0A2-4D66-8F9E-910509AC9506}"/>
                </a:ext>
              </a:extLst>
            </p:cNvPr>
            <p:cNvPicPr>
              <a:picLocks noChangeAspect="1"/>
            </p:cNvPicPr>
            <p:nvPr/>
          </p:nvPicPr>
          <p:blipFill>
            <a:blip r:embed="rId6"/>
            <a:stretch>
              <a:fillRect/>
            </a:stretch>
          </p:blipFill>
          <p:spPr>
            <a:xfrm>
              <a:off x="9413240" y="4538980"/>
              <a:ext cx="969645" cy="292100"/>
            </a:xfrm>
            <a:prstGeom prst="rect">
              <a:avLst/>
            </a:prstGeom>
          </p:spPr>
        </p:pic>
        <p:sp>
          <p:nvSpPr>
            <p:cNvPr id="300" name="文本框 299">
              <a:extLst>
                <a:ext uri="{FF2B5EF4-FFF2-40B4-BE49-F238E27FC236}">
                  <a16:creationId xmlns:a16="http://schemas.microsoft.com/office/drawing/2014/main" id="{0640A77A-759F-4AF5-AD95-34A951B88D2D}"/>
                </a:ext>
              </a:extLst>
            </p:cNvPr>
            <p:cNvSpPr txBox="1"/>
            <p:nvPr/>
          </p:nvSpPr>
          <p:spPr>
            <a:xfrm>
              <a:off x="10223500" y="4321175"/>
              <a:ext cx="528320" cy="410210"/>
            </a:xfrm>
            <a:prstGeom prst="rect">
              <a:avLst/>
            </a:prstGeom>
            <a:noFill/>
          </p:spPr>
          <p:txBody>
            <a:bodyPr wrap="square" rtlCol="0">
              <a:noAutofit/>
            </a:bodyPr>
            <a:lstStyle/>
            <a:p>
              <a:r>
                <a:rPr lang="en-US" altLang="zh-CN" sz="2000">
                  <a:solidFill>
                    <a:srgbClr val="FF0000"/>
                  </a:solidFill>
                </a:rPr>
                <a:t>30</a:t>
              </a:r>
            </a:p>
          </p:txBody>
        </p:sp>
      </p:grpSp>
      <p:grpSp>
        <p:nvGrpSpPr>
          <p:cNvPr id="301" name="组合 300">
            <a:extLst>
              <a:ext uri="{FF2B5EF4-FFF2-40B4-BE49-F238E27FC236}">
                <a16:creationId xmlns:a16="http://schemas.microsoft.com/office/drawing/2014/main" id="{D2472EF0-17B6-4C9A-8BC1-7E5DF08CF52F}"/>
              </a:ext>
            </a:extLst>
          </p:cNvPr>
          <p:cNvGrpSpPr/>
          <p:nvPr/>
        </p:nvGrpSpPr>
        <p:grpSpPr>
          <a:xfrm>
            <a:off x="4517824" y="1444839"/>
            <a:ext cx="1295400" cy="541655"/>
            <a:chOff x="9456420" y="4965700"/>
            <a:chExt cx="1295400" cy="541655"/>
          </a:xfrm>
        </p:grpSpPr>
        <p:pic>
          <p:nvPicPr>
            <p:cNvPr id="302" name="图片 301">
              <a:extLst>
                <a:ext uri="{FF2B5EF4-FFF2-40B4-BE49-F238E27FC236}">
                  <a16:creationId xmlns:a16="http://schemas.microsoft.com/office/drawing/2014/main" id="{077C5542-77C4-438D-99D6-2BCE2AB17DEA}"/>
                </a:ext>
              </a:extLst>
            </p:cNvPr>
            <p:cNvPicPr>
              <a:picLocks noChangeAspect="1"/>
            </p:cNvPicPr>
            <p:nvPr/>
          </p:nvPicPr>
          <p:blipFill>
            <a:blip r:embed="rId7"/>
            <a:stretch>
              <a:fillRect/>
            </a:stretch>
          </p:blipFill>
          <p:spPr>
            <a:xfrm>
              <a:off x="9456420" y="5205095"/>
              <a:ext cx="851535" cy="302260"/>
            </a:xfrm>
            <a:prstGeom prst="rect">
              <a:avLst/>
            </a:prstGeom>
          </p:spPr>
        </p:pic>
        <p:sp>
          <p:nvSpPr>
            <p:cNvPr id="303" name="文本框 302">
              <a:extLst>
                <a:ext uri="{FF2B5EF4-FFF2-40B4-BE49-F238E27FC236}">
                  <a16:creationId xmlns:a16="http://schemas.microsoft.com/office/drawing/2014/main" id="{3240D6BE-1D13-416D-95DB-22274E470DE4}"/>
                </a:ext>
              </a:extLst>
            </p:cNvPr>
            <p:cNvSpPr txBox="1"/>
            <p:nvPr/>
          </p:nvSpPr>
          <p:spPr>
            <a:xfrm>
              <a:off x="10186035" y="4965700"/>
              <a:ext cx="565785" cy="410210"/>
            </a:xfrm>
            <a:prstGeom prst="rect">
              <a:avLst/>
            </a:prstGeom>
            <a:noFill/>
          </p:spPr>
          <p:txBody>
            <a:bodyPr wrap="square" rtlCol="0">
              <a:noAutofit/>
            </a:bodyPr>
            <a:lstStyle/>
            <a:p>
              <a:r>
                <a:rPr lang="en-US" altLang="zh-CN" sz="2000">
                  <a:solidFill>
                    <a:srgbClr val="FF0000"/>
                  </a:solidFill>
                </a:rPr>
                <a:t>32</a:t>
              </a:r>
            </a:p>
          </p:txBody>
        </p:sp>
      </p:grpSp>
      <p:grpSp>
        <p:nvGrpSpPr>
          <p:cNvPr id="304" name="组合 303">
            <a:extLst>
              <a:ext uri="{FF2B5EF4-FFF2-40B4-BE49-F238E27FC236}">
                <a16:creationId xmlns:a16="http://schemas.microsoft.com/office/drawing/2014/main" id="{E65EA51F-6DEB-4EDD-97C8-094569999725}"/>
              </a:ext>
            </a:extLst>
          </p:cNvPr>
          <p:cNvGrpSpPr/>
          <p:nvPr/>
        </p:nvGrpSpPr>
        <p:grpSpPr>
          <a:xfrm>
            <a:off x="539765" y="892846"/>
            <a:ext cx="1019810" cy="544195"/>
            <a:chOff x="7585075" y="3706495"/>
            <a:chExt cx="1019810" cy="544195"/>
          </a:xfrm>
        </p:grpSpPr>
        <p:pic>
          <p:nvPicPr>
            <p:cNvPr id="305" name="图片 304">
              <a:extLst>
                <a:ext uri="{FF2B5EF4-FFF2-40B4-BE49-F238E27FC236}">
                  <a16:creationId xmlns:a16="http://schemas.microsoft.com/office/drawing/2014/main" id="{9CDAACED-1E31-463E-859D-525074929B72}"/>
                </a:ext>
              </a:extLst>
            </p:cNvPr>
            <p:cNvPicPr>
              <a:picLocks noChangeAspect="1"/>
            </p:cNvPicPr>
            <p:nvPr/>
          </p:nvPicPr>
          <p:blipFill>
            <a:blip r:embed="rId5"/>
            <a:stretch>
              <a:fillRect/>
            </a:stretch>
          </p:blipFill>
          <p:spPr>
            <a:xfrm>
              <a:off x="7585075" y="3970020"/>
              <a:ext cx="654685" cy="280670"/>
            </a:xfrm>
            <a:prstGeom prst="rect">
              <a:avLst/>
            </a:prstGeom>
          </p:spPr>
        </p:pic>
        <p:sp>
          <p:nvSpPr>
            <p:cNvPr id="306" name="文本框 305">
              <a:extLst>
                <a:ext uri="{FF2B5EF4-FFF2-40B4-BE49-F238E27FC236}">
                  <a16:creationId xmlns:a16="http://schemas.microsoft.com/office/drawing/2014/main" id="{872588E3-AD96-47EA-B742-0DD6EF7876A4}"/>
                </a:ext>
              </a:extLst>
            </p:cNvPr>
            <p:cNvSpPr txBox="1"/>
            <p:nvPr/>
          </p:nvSpPr>
          <p:spPr>
            <a:xfrm>
              <a:off x="8112760" y="3706495"/>
              <a:ext cx="492125" cy="410210"/>
            </a:xfrm>
            <a:prstGeom prst="rect">
              <a:avLst/>
            </a:prstGeom>
            <a:noFill/>
          </p:spPr>
          <p:txBody>
            <a:bodyPr wrap="square" rtlCol="0">
              <a:noAutofit/>
            </a:bodyPr>
            <a:lstStyle/>
            <a:p>
              <a:r>
                <a:rPr lang="en-US" altLang="zh-CN" sz="2000">
                  <a:solidFill>
                    <a:srgbClr val="FF0000"/>
                  </a:solidFill>
                </a:rPr>
                <a:t>10</a:t>
              </a:r>
            </a:p>
          </p:txBody>
        </p:sp>
      </p:grpSp>
      <p:grpSp>
        <p:nvGrpSpPr>
          <p:cNvPr id="307" name="组合 306">
            <a:extLst>
              <a:ext uri="{FF2B5EF4-FFF2-40B4-BE49-F238E27FC236}">
                <a16:creationId xmlns:a16="http://schemas.microsoft.com/office/drawing/2014/main" id="{AA6D7D81-91B0-4700-8974-AD66741C6946}"/>
              </a:ext>
            </a:extLst>
          </p:cNvPr>
          <p:cNvGrpSpPr/>
          <p:nvPr/>
        </p:nvGrpSpPr>
        <p:grpSpPr>
          <a:xfrm>
            <a:off x="3186727" y="1279456"/>
            <a:ext cx="1162050" cy="633095"/>
            <a:chOff x="5737225" y="4884420"/>
            <a:chExt cx="1162050" cy="633095"/>
          </a:xfrm>
        </p:grpSpPr>
        <p:pic>
          <p:nvPicPr>
            <p:cNvPr id="308" name="图片 307">
              <a:extLst>
                <a:ext uri="{FF2B5EF4-FFF2-40B4-BE49-F238E27FC236}">
                  <a16:creationId xmlns:a16="http://schemas.microsoft.com/office/drawing/2014/main" id="{9DF5DB38-1EF9-426E-B6B4-604FDF2D9F53}"/>
                </a:ext>
              </a:extLst>
            </p:cNvPr>
            <p:cNvPicPr>
              <a:picLocks noChangeAspect="1"/>
            </p:cNvPicPr>
            <p:nvPr/>
          </p:nvPicPr>
          <p:blipFill>
            <a:blip r:embed="rId3"/>
            <a:stretch>
              <a:fillRect/>
            </a:stretch>
          </p:blipFill>
          <p:spPr>
            <a:xfrm>
              <a:off x="5737225" y="5173980"/>
              <a:ext cx="824230" cy="343535"/>
            </a:xfrm>
            <a:prstGeom prst="rect">
              <a:avLst/>
            </a:prstGeom>
          </p:spPr>
        </p:pic>
        <p:sp>
          <p:nvSpPr>
            <p:cNvPr id="309" name="文本框 308">
              <a:extLst>
                <a:ext uri="{FF2B5EF4-FFF2-40B4-BE49-F238E27FC236}">
                  <a16:creationId xmlns:a16="http://schemas.microsoft.com/office/drawing/2014/main" id="{F4396265-5C65-474A-A1A3-EAC71DC1EDA0}"/>
                </a:ext>
              </a:extLst>
            </p:cNvPr>
            <p:cNvSpPr txBox="1"/>
            <p:nvPr/>
          </p:nvSpPr>
          <p:spPr>
            <a:xfrm>
              <a:off x="6407785" y="4884420"/>
              <a:ext cx="491490" cy="410210"/>
            </a:xfrm>
            <a:prstGeom prst="rect">
              <a:avLst/>
            </a:prstGeom>
            <a:noFill/>
          </p:spPr>
          <p:txBody>
            <a:bodyPr wrap="square" rtlCol="0">
              <a:noAutofit/>
            </a:bodyPr>
            <a:lstStyle/>
            <a:p>
              <a:r>
                <a:rPr lang="en-US" altLang="zh-CN" sz="2000">
                  <a:solidFill>
                    <a:srgbClr val="FF0000"/>
                  </a:solidFill>
                </a:rPr>
                <a:t>27</a:t>
              </a:r>
            </a:p>
          </p:txBody>
        </p:sp>
      </p:grpSp>
      <p:grpSp>
        <p:nvGrpSpPr>
          <p:cNvPr id="310" name="组合 309">
            <a:extLst>
              <a:ext uri="{FF2B5EF4-FFF2-40B4-BE49-F238E27FC236}">
                <a16:creationId xmlns:a16="http://schemas.microsoft.com/office/drawing/2014/main" id="{EC3D834F-0BF6-49E3-8457-408B3B1876E5}"/>
              </a:ext>
            </a:extLst>
          </p:cNvPr>
          <p:cNvGrpSpPr/>
          <p:nvPr/>
        </p:nvGrpSpPr>
        <p:grpSpPr>
          <a:xfrm>
            <a:off x="3377458" y="1039175"/>
            <a:ext cx="1162050" cy="633095"/>
            <a:chOff x="5744210" y="4312920"/>
            <a:chExt cx="1162050" cy="633095"/>
          </a:xfrm>
        </p:grpSpPr>
        <p:pic>
          <p:nvPicPr>
            <p:cNvPr id="311" name="图片 310">
              <a:extLst>
                <a:ext uri="{FF2B5EF4-FFF2-40B4-BE49-F238E27FC236}">
                  <a16:creationId xmlns:a16="http://schemas.microsoft.com/office/drawing/2014/main" id="{98B5A317-8B63-4A31-990F-D5A74ED844E0}"/>
                </a:ext>
              </a:extLst>
            </p:cNvPr>
            <p:cNvPicPr>
              <a:picLocks noChangeAspect="1"/>
            </p:cNvPicPr>
            <p:nvPr/>
          </p:nvPicPr>
          <p:blipFill>
            <a:blip r:embed="rId3"/>
            <a:stretch>
              <a:fillRect/>
            </a:stretch>
          </p:blipFill>
          <p:spPr>
            <a:xfrm>
              <a:off x="5744210" y="4602480"/>
              <a:ext cx="824230" cy="343535"/>
            </a:xfrm>
            <a:prstGeom prst="rect">
              <a:avLst/>
            </a:prstGeom>
          </p:spPr>
        </p:pic>
        <p:sp>
          <p:nvSpPr>
            <p:cNvPr id="312" name="文本框 311">
              <a:extLst>
                <a:ext uri="{FF2B5EF4-FFF2-40B4-BE49-F238E27FC236}">
                  <a16:creationId xmlns:a16="http://schemas.microsoft.com/office/drawing/2014/main" id="{1CF28D88-2BFB-4481-A6BC-39B9B99E4CE7}"/>
                </a:ext>
              </a:extLst>
            </p:cNvPr>
            <p:cNvSpPr txBox="1"/>
            <p:nvPr/>
          </p:nvSpPr>
          <p:spPr>
            <a:xfrm>
              <a:off x="6414770" y="4312920"/>
              <a:ext cx="491490" cy="410210"/>
            </a:xfrm>
            <a:prstGeom prst="rect">
              <a:avLst/>
            </a:prstGeom>
            <a:noFill/>
          </p:spPr>
          <p:txBody>
            <a:bodyPr wrap="square" rtlCol="0">
              <a:noAutofit/>
            </a:bodyPr>
            <a:lstStyle/>
            <a:p>
              <a:r>
                <a:rPr lang="en-US" altLang="zh-CN" sz="2000">
                  <a:solidFill>
                    <a:srgbClr val="FF0000"/>
                  </a:solidFill>
                </a:rPr>
                <a:t>21</a:t>
              </a:r>
            </a:p>
          </p:txBody>
        </p:sp>
      </p:grpSp>
      <p:grpSp>
        <p:nvGrpSpPr>
          <p:cNvPr id="313" name="组合 312">
            <a:extLst>
              <a:ext uri="{FF2B5EF4-FFF2-40B4-BE49-F238E27FC236}">
                <a16:creationId xmlns:a16="http://schemas.microsoft.com/office/drawing/2014/main" id="{37E67704-9E82-4277-A369-946992D1952B}"/>
              </a:ext>
            </a:extLst>
          </p:cNvPr>
          <p:cNvGrpSpPr/>
          <p:nvPr/>
        </p:nvGrpSpPr>
        <p:grpSpPr>
          <a:xfrm>
            <a:off x="3069272" y="854391"/>
            <a:ext cx="1235710" cy="594995"/>
            <a:chOff x="5744210" y="3757295"/>
            <a:chExt cx="1235710" cy="594995"/>
          </a:xfrm>
        </p:grpSpPr>
        <p:pic>
          <p:nvPicPr>
            <p:cNvPr id="314" name="图片 313">
              <a:extLst>
                <a:ext uri="{FF2B5EF4-FFF2-40B4-BE49-F238E27FC236}">
                  <a16:creationId xmlns:a16="http://schemas.microsoft.com/office/drawing/2014/main" id="{1EB1F6F8-4706-4F05-9AE0-066896ED1B42}"/>
                </a:ext>
              </a:extLst>
            </p:cNvPr>
            <p:cNvPicPr>
              <a:picLocks noChangeAspect="1"/>
            </p:cNvPicPr>
            <p:nvPr/>
          </p:nvPicPr>
          <p:blipFill>
            <a:blip r:embed="rId3"/>
            <a:stretch>
              <a:fillRect/>
            </a:stretch>
          </p:blipFill>
          <p:spPr>
            <a:xfrm>
              <a:off x="5744210" y="4008755"/>
              <a:ext cx="824230" cy="343535"/>
            </a:xfrm>
            <a:prstGeom prst="rect">
              <a:avLst/>
            </a:prstGeom>
          </p:spPr>
        </p:pic>
        <p:sp>
          <p:nvSpPr>
            <p:cNvPr id="315" name="文本框 314">
              <a:extLst>
                <a:ext uri="{FF2B5EF4-FFF2-40B4-BE49-F238E27FC236}">
                  <a16:creationId xmlns:a16="http://schemas.microsoft.com/office/drawing/2014/main" id="{82AA4AA0-BE5F-4C82-ACAF-507DFBAEA801}"/>
                </a:ext>
              </a:extLst>
            </p:cNvPr>
            <p:cNvSpPr txBox="1"/>
            <p:nvPr/>
          </p:nvSpPr>
          <p:spPr>
            <a:xfrm>
              <a:off x="6423025" y="3757295"/>
              <a:ext cx="556895" cy="410210"/>
            </a:xfrm>
            <a:prstGeom prst="rect">
              <a:avLst/>
            </a:prstGeom>
            <a:noFill/>
          </p:spPr>
          <p:txBody>
            <a:bodyPr wrap="square" rtlCol="0">
              <a:noAutofit/>
            </a:bodyPr>
            <a:lstStyle/>
            <a:p>
              <a:r>
                <a:rPr lang="en-US" altLang="zh-CN" sz="2000" dirty="0">
                  <a:solidFill>
                    <a:srgbClr val="FF0000"/>
                  </a:solidFill>
                </a:rPr>
                <a:t>15</a:t>
              </a:r>
            </a:p>
          </p:txBody>
        </p:sp>
      </p:grpSp>
      <p:grpSp>
        <p:nvGrpSpPr>
          <p:cNvPr id="316" name="组合 315">
            <a:extLst>
              <a:ext uri="{FF2B5EF4-FFF2-40B4-BE49-F238E27FC236}">
                <a16:creationId xmlns:a16="http://schemas.microsoft.com/office/drawing/2014/main" id="{135BB39F-DA07-4102-82E4-34777839FED0}"/>
              </a:ext>
            </a:extLst>
          </p:cNvPr>
          <p:cNvGrpSpPr/>
          <p:nvPr/>
        </p:nvGrpSpPr>
        <p:grpSpPr>
          <a:xfrm>
            <a:off x="2866283" y="859116"/>
            <a:ext cx="626745" cy="565785"/>
            <a:chOff x="8885555" y="2856865"/>
            <a:chExt cx="626745" cy="565785"/>
          </a:xfrm>
        </p:grpSpPr>
        <p:sp>
          <p:nvSpPr>
            <p:cNvPr id="317" name="文本框 316">
              <a:extLst>
                <a:ext uri="{FF2B5EF4-FFF2-40B4-BE49-F238E27FC236}">
                  <a16:creationId xmlns:a16="http://schemas.microsoft.com/office/drawing/2014/main" id="{6F9E6758-03C2-4C94-8D61-C2758A5709FF}"/>
                </a:ext>
              </a:extLst>
            </p:cNvPr>
            <p:cNvSpPr txBox="1"/>
            <p:nvPr/>
          </p:nvSpPr>
          <p:spPr>
            <a:xfrm>
              <a:off x="9018905" y="2856865"/>
              <a:ext cx="493395" cy="410210"/>
            </a:xfrm>
            <a:prstGeom prst="rect">
              <a:avLst/>
            </a:prstGeom>
            <a:noFill/>
          </p:spPr>
          <p:txBody>
            <a:bodyPr wrap="square" rtlCol="0">
              <a:noAutofit/>
            </a:bodyPr>
            <a:lstStyle/>
            <a:p>
              <a:r>
                <a:rPr lang="en-US" altLang="zh-CN" sz="2000">
                  <a:solidFill>
                    <a:srgbClr val="FF0000"/>
                  </a:solidFill>
                </a:rPr>
                <a:t>14</a:t>
              </a:r>
            </a:p>
          </p:txBody>
        </p:sp>
        <p:pic>
          <p:nvPicPr>
            <p:cNvPr id="318" name="图片 317">
              <a:extLst>
                <a:ext uri="{FF2B5EF4-FFF2-40B4-BE49-F238E27FC236}">
                  <a16:creationId xmlns:a16="http://schemas.microsoft.com/office/drawing/2014/main" id="{52EB536A-154F-47BB-8D48-FF04185CE871}"/>
                </a:ext>
              </a:extLst>
            </p:cNvPr>
            <p:cNvPicPr>
              <a:picLocks noChangeAspect="1"/>
            </p:cNvPicPr>
            <p:nvPr/>
          </p:nvPicPr>
          <p:blipFill>
            <a:blip r:embed="rId8"/>
            <a:stretch>
              <a:fillRect/>
            </a:stretch>
          </p:blipFill>
          <p:spPr>
            <a:xfrm>
              <a:off x="8885555" y="3106420"/>
              <a:ext cx="276225" cy="316230"/>
            </a:xfrm>
            <a:prstGeom prst="rect">
              <a:avLst/>
            </a:prstGeom>
          </p:spPr>
        </p:pic>
      </p:grpSp>
      <p:grpSp>
        <p:nvGrpSpPr>
          <p:cNvPr id="319" name="组合 318">
            <a:extLst>
              <a:ext uri="{FF2B5EF4-FFF2-40B4-BE49-F238E27FC236}">
                <a16:creationId xmlns:a16="http://schemas.microsoft.com/office/drawing/2014/main" id="{891C310E-A582-4FF8-90E3-2FE9B5459619}"/>
              </a:ext>
            </a:extLst>
          </p:cNvPr>
          <p:cNvGrpSpPr/>
          <p:nvPr/>
        </p:nvGrpSpPr>
        <p:grpSpPr>
          <a:xfrm>
            <a:off x="2064067" y="872591"/>
            <a:ext cx="1149985" cy="598170"/>
            <a:chOff x="7858125" y="2823845"/>
            <a:chExt cx="1149985" cy="598170"/>
          </a:xfrm>
        </p:grpSpPr>
        <p:pic>
          <p:nvPicPr>
            <p:cNvPr id="320" name="图片 319">
              <a:extLst>
                <a:ext uri="{FF2B5EF4-FFF2-40B4-BE49-F238E27FC236}">
                  <a16:creationId xmlns:a16="http://schemas.microsoft.com/office/drawing/2014/main" id="{A3E208EE-30F8-49F5-A3D6-5BEAD187CCB6}"/>
                </a:ext>
              </a:extLst>
            </p:cNvPr>
            <p:cNvPicPr>
              <a:picLocks noChangeAspect="1"/>
            </p:cNvPicPr>
            <p:nvPr/>
          </p:nvPicPr>
          <p:blipFill>
            <a:blip r:embed="rId9"/>
            <a:stretch>
              <a:fillRect/>
            </a:stretch>
          </p:blipFill>
          <p:spPr>
            <a:xfrm>
              <a:off x="7858125" y="3067050"/>
              <a:ext cx="768985" cy="354965"/>
            </a:xfrm>
            <a:prstGeom prst="rect">
              <a:avLst/>
            </a:prstGeom>
          </p:spPr>
        </p:pic>
        <p:sp>
          <p:nvSpPr>
            <p:cNvPr id="321" name="文本框 320">
              <a:extLst>
                <a:ext uri="{FF2B5EF4-FFF2-40B4-BE49-F238E27FC236}">
                  <a16:creationId xmlns:a16="http://schemas.microsoft.com/office/drawing/2014/main" id="{8B2931EB-F722-4C4F-8065-A06B3660EE0F}"/>
                </a:ext>
              </a:extLst>
            </p:cNvPr>
            <p:cNvSpPr txBox="1"/>
            <p:nvPr/>
          </p:nvSpPr>
          <p:spPr>
            <a:xfrm>
              <a:off x="8502015" y="2823845"/>
              <a:ext cx="506095" cy="462280"/>
            </a:xfrm>
            <a:prstGeom prst="rect">
              <a:avLst/>
            </a:prstGeom>
            <a:noFill/>
          </p:spPr>
          <p:txBody>
            <a:bodyPr wrap="square" rtlCol="0">
              <a:noAutofit/>
            </a:bodyPr>
            <a:lstStyle/>
            <a:p>
              <a:r>
                <a:rPr lang="en-US" altLang="zh-CN" sz="2000">
                  <a:solidFill>
                    <a:srgbClr val="FF0000"/>
                  </a:solidFill>
                </a:rPr>
                <a:t>13</a:t>
              </a:r>
            </a:p>
          </p:txBody>
        </p:sp>
      </p:grpSp>
      <p:grpSp>
        <p:nvGrpSpPr>
          <p:cNvPr id="322" name="组合 321">
            <a:extLst>
              <a:ext uri="{FF2B5EF4-FFF2-40B4-BE49-F238E27FC236}">
                <a16:creationId xmlns:a16="http://schemas.microsoft.com/office/drawing/2014/main" id="{332AC7BA-FD1D-402B-AA82-6501CBCF0790}"/>
              </a:ext>
            </a:extLst>
          </p:cNvPr>
          <p:cNvGrpSpPr/>
          <p:nvPr/>
        </p:nvGrpSpPr>
        <p:grpSpPr>
          <a:xfrm>
            <a:off x="1780403" y="907733"/>
            <a:ext cx="563880" cy="551180"/>
            <a:chOff x="7359650" y="2843530"/>
            <a:chExt cx="563880" cy="551180"/>
          </a:xfrm>
        </p:grpSpPr>
        <p:pic>
          <p:nvPicPr>
            <p:cNvPr id="323" name="图片 322">
              <a:extLst>
                <a:ext uri="{FF2B5EF4-FFF2-40B4-BE49-F238E27FC236}">
                  <a16:creationId xmlns:a16="http://schemas.microsoft.com/office/drawing/2014/main" id="{DFF14569-9697-4341-AD62-0C029E680670}"/>
                </a:ext>
              </a:extLst>
            </p:cNvPr>
            <p:cNvPicPr>
              <a:picLocks noChangeAspect="1"/>
            </p:cNvPicPr>
            <p:nvPr/>
          </p:nvPicPr>
          <p:blipFill>
            <a:blip r:embed="rId8"/>
            <a:stretch>
              <a:fillRect/>
            </a:stretch>
          </p:blipFill>
          <p:spPr>
            <a:xfrm>
              <a:off x="7359650" y="3078480"/>
              <a:ext cx="276225" cy="316230"/>
            </a:xfrm>
            <a:prstGeom prst="rect">
              <a:avLst/>
            </a:prstGeom>
          </p:spPr>
        </p:pic>
        <p:sp>
          <p:nvSpPr>
            <p:cNvPr id="324" name="文本框 323">
              <a:extLst>
                <a:ext uri="{FF2B5EF4-FFF2-40B4-BE49-F238E27FC236}">
                  <a16:creationId xmlns:a16="http://schemas.microsoft.com/office/drawing/2014/main" id="{08068EC2-2039-4E51-BCCB-2E17F96D403F}"/>
                </a:ext>
              </a:extLst>
            </p:cNvPr>
            <p:cNvSpPr txBox="1"/>
            <p:nvPr/>
          </p:nvSpPr>
          <p:spPr>
            <a:xfrm>
              <a:off x="7451090" y="2843530"/>
              <a:ext cx="472440" cy="410210"/>
            </a:xfrm>
            <a:prstGeom prst="rect">
              <a:avLst/>
            </a:prstGeom>
            <a:noFill/>
          </p:spPr>
          <p:txBody>
            <a:bodyPr wrap="square" rtlCol="0">
              <a:noAutofit/>
            </a:bodyPr>
            <a:lstStyle/>
            <a:p>
              <a:r>
                <a:rPr lang="en-US" altLang="zh-CN" sz="2000">
                  <a:solidFill>
                    <a:srgbClr val="FF0000"/>
                  </a:solidFill>
                </a:rPr>
                <a:t>12</a:t>
              </a:r>
            </a:p>
          </p:txBody>
        </p:sp>
      </p:grpSp>
      <p:grpSp>
        <p:nvGrpSpPr>
          <p:cNvPr id="325" name="组合 324">
            <a:extLst>
              <a:ext uri="{FF2B5EF4-FFF2-40B4-BE49-F238E27FC236}">
                <a16:creationId xmlns:a16="http://schemas.microsoft.com/office/drawing/2014/main" id="{BA9FA39A-E6BC-4D1B-863B-B1092E76BA6F}"/>
              </a:ext>
            </a:extLst>
          </p:cNvPr>
          <p:cNvGrpSpPr/>
          <p:nvPr/>
        </p:nvGrpSpPr>
        <p:grpSpPr>
          <a:xfrm>
            <a:off x="1232891" y="859157"/>
            <a:ext cx="630556" cy="542290"/>
            <a:chOff x="6765925" y="2849880"/>
            <a:chExt cx="630556" cy="542290"/>
          </a:xfrm>
        </p:grpSpPr>
        <p:pic>
          <p:nvPicPr>
            <p:cNvPr id="326" name="图片 325">
              <a:extLst>
                <a:ext uri="{FF2B5EF4-FFF2-40B4-BE49-F238E27FC236}">
                  <a16:creationId xmlns:a16="http://schemas.microsoft.com/office/drawing/2014/main" id="{3C45ABC6-A8DA-4420-A1E7-130C81DC9D74}"/>
                </a:ext>
              </a:extLst>
            </p:cNvPr>
            <p:cNvPicPr>
              <a:picLocks noChangeAspect="1"/>
            </p:cNvPicPr>
            <p:nvPr/>
          </p:nvPicPr>
          <p:blipFill>
            <a:blip r:embed="rId8"/>
            <a:stretch>
              <a:fillRect/>
            </a:stretch>
          </p:blipFill>
          <p:spPr>
            <a:xfrm>
              <a:off x="6765925" y="3075940"/>
              <a:ext cx="276225" cy="316230"/>
            </a:xfrm>
            <a:prstGeom prst="rect">
              <a:avLst/>
            </a:prstGeom>
          </p:spPr>
        </p:pic>
        <p:sp>
          <p:nvSpPr>
            <p:cNvPr id="327" name="文本框 326">
              <a:extLst>
                <a:ext uri="{FF2B5EF4-FFF2-40B4-BE49-F238E27FC236}">
                  <a16:creationId xmlns:a16="http://schemas.microsoft.com/office/drawing/2014/main" id="{F4069BC4-E905-4CD1-A0CB-36F27C40CFF4}"/>
                </a:ext>
              </a:extLst>
            </p:cNvPr>
            <p:cNvSpPr txBox="1"/>
            <p:nvPr/>
          </p:nvSpPr>
          <p:spPr>
            <a:xfrm>
              <a:off x="6924040" y="2849880"/>
              <a:ext cx="472441" cy="410210"/>
            </a:xfrm>
            <a:prstGeom prst="rect">
              <a:avLst/>
            </a:prstGeom>
            <a:noFill/>
          </p:spPr>
          <p:txBody>
            <a:bodyPr wrap="square" rtlCol="0">
              <a:noAutofit/>
            </a:bodyPr>
            <a:lstStyle/>
            <a:p>
              <a:r>
                <a:rPr lang="en-US" altLang="zh-CN" sz="2000" dirty="0">
                  <a:solidFill>
                    <a:srgbClr val="FF0000"/>
                  </a:solidFill>
                </a:rPr>
                <a:t>11</a:t>
              </a:r>
            </a:p>
          </p:txBody>
        </p:sp>
      </p:grpSp>
      <p:grpSp>
        <p:nvGrpSpPr>
          <p:cNvPr id="337" name="组合 336">
            <a:extLst>
              <a:ext uri="{FF2B5EF4-FFF2-40B4-BE49-F238E27FC236}">
                <a16:creationId xmlns:a16="http://schemas.microsoft.com/office/drawing/2014/main" id="{60AAB923-AB5A-4BAA-B401-36DBA1EB9C15}"/>
              </a:ext>
            </a:extLst>
          </p:cNvPr>
          <p:cNvGrpSpPr/>
          <p:nvPr/>
        </p:nvGrpSpPr>
        <p:grpSpPr>
          <a:xfrm>
            <a:off x="242252" y="1085217"/>
            <a:ext cx="1339215" cy="515620"/>
            <a:chOff x="7419340" y="4351020"/>
            <a:chExt cx="1339215" cy="515620"/>
          </a:xfrm>
        </p:grpSpPr>
        <p:pic>
          <p:nvPicPr>
            <p:cNvPr id="338" name="图片 337">
              <a:extLst>
                <a:ext uri="{FF2B5EF4-FFF2-40B4-BE49-F238E27FC236}">
                  <a16:creationId xmlns:a16="http://schemas.microsoft.com/office/drawing/2014/main" id="{7CD8364D-25C5-4D98-96B5-3F88264B00A8}"/>
                </a:ext>
              </a:extLst>
            </p:cNvPr>
            <p:cNvPicPr>
              <a:picLocks noChangeAspect="1"/>
            </p:cNvPicPr>
            <p:nvPr/>
          </p:nvPicPr>
          <p:blipFill>
            <a:blip r:embed="rId6"/>
            <a:stretch>
              <a:fillRect/>
            </a:stretch>
          </p:blipFill>
          <p:spPr>
            <a:xfrm>
              <a:off x="7419340" y="4574540"/>
              <a:ext cx="969645" cy="292100"/>
            </a:xfrm>
            <a:prstGeom prst="rect">
              <a:avLst/>
            </a:prstGeom>
          </p:spPr>
        </p:pic>
        <p:sp>
          <p:nvSpPr>
            <p:cNvPr id="339" name="文本框 338">
              <a:extLst>
                <a:ext uri="{FF2B5EF4-FFF2-40B4-BE49-F238E27FC236}">
                  <a16:creationId xmlns:a16="http://schemas.microsoft.com/office/drawing/2014/main" id="{038C5DF4-A030-4EB5-BC4C-193996F7E6DD}"/>
                </a:ext>
              </a:extLst>
            </p:cNvPr>
            <p:cNvSpPr txBox="1"/>
            <p:nvPr/>
          </p:nvSpPr>
          <p:spPr>
            <a:xfrm>
              <a:off x="8260080" y="4351020"/>
              <a:ext cx="498475" cy="410210"/>
            </a:xfrm>
            <a:prstGeom prst="rect">
              <a:avLst/>
            </a:prstGeom>
            <a:noFill/>
          </p:spPr>
          <p:txBody>
            <a:bodyPr wrap="square" rtlCol="0">
              <a:noAutofit/>
            </a:bodyPr>
            <a:lstStyle/>
            <a:p>
              <a:r>
                <a:rPr lang="en-US" altLang="zh-CN" sz="2000">
                  <a:solidFill>
                    <a:srgbClr val="FF0000"/>
                  </a:solidFill>
                </a:rPr>
                <a:t>16</a:t>
              </a:r>
            </a:p>
          </p:txBody>
        </p:sp>
      </p:grpSp>
      <p:grpSp>
        <p:nvGrpSpPr>
          <p:cNvPr id="340" name="组合 339">
            <a:extLst>
              <a:ext uri="{FF2B5EF4-FFF2-40B4-BE49-F238E27FC236}">
                <a16:creationId xmlns:a16="http://schemas.microsoft.com/office/drawing/2014/main" id="{FBE46834-AB80-47BC-92E6-00C015A78632}"/>
              </a:ext>
            </a:extLst>
          </p:cNvPr>
          <p:cNvGrpSpPr/>
          <p:nvPr/>
        </p:nvGrpSpPr>
        <p:grpSpPr>
          <a:xfrm>
            <a:off x="451108" y="1370013"/>
            <a:ext cx="1243965" cy="554990"/>
            <a:chOff x="7514590" y="4943475"/>
            <a:chExt cx="1243965" cy="554990"/>
          </a:xfrm>
        </p:grpSpPr>
        <p:pic>
          <p:nvPicPr>
            <p:cNvPr id="341" name="图片 340">
              <a:extLst>
                <a:ext uri="{FF2B5EF4-FFF2-40B4-BE49-F238E27FC236}">
                  <a16:creationId xmlns:a16="http://schemas.microsoft.com/office/drawing/2014/main" id="{622C0055-B6C8-4C50-BC94-3776007869F0}"/>
                </a:ext>
              </a:extLst>
            </p:cNvPr>
            <p:cNvPicPr>
              <a:picLocks noChangeAspect="1"/>
            </p:cNvPicPr>
            <p:nvPr/>
          </p:nvPicPr>
          <p:blipFill>
            <a:blip r:embed="rId7"/>
            <a:stretch>
              <a:fillRect/>
            </a:stretch>
          </p:blipFill>
          <p:spPr>
            <a:xfrm>
              <a:off x="7514590" y="5196205"/>
              <a:ext cx="851535" cy="302260"/>
            </a:xfrm>
            <a:prstGeom prst="rect">
              <a:avLst/>
            </a:prstGeom>
          </p:spPr>
        </p:pic>
        <p:sp>
          <p:nvSpPr>
            <p:cNvPr id="342" name="文本框 341">
              <a:extLst>
                <a:ext uri="{FF2B5EF4-FFF2-40B4-BE49-F238E27FC236}">
                  <a16:creationId xmlns:a16="http://schemas.microsoft.com/office/drawing/2014/main" id="{0DD8AE68-1CE4-4F90-B7BC-3D58F46E6C59}"/>
                </a:ext>
              </a:extLst>
            </p:cNvPr>
            <p:cNvSpPr txBox="1"/>
            <p:nvPr/>
          </p:nvSpPr>
          <p:spPr>
            <a:xfrm>
              <a:off x="8216265" y="4943475"/>
              <a:ext cx="542290" cy="410210"/>
            </a:xfrm>
            <a:prstGeom prst="rect">
              <a:avLst/>
            </a:prstGeom>
            <a:noFill/>
          </p:spPr>
          <p:txBody>
            <a:bodyPr wrap="square" rtlCol="0">
              <a:noAutofit/>
            </a:bodyPr>
            <a:lstStyle/>
            <a:p>
              <a:r>
                <a:rPr lang="en-US" altLang="zh-CN" sz="2000" dirty="0">
                  <a:solidFill>
                    <a:srgbClr val="FF0000"/>
                  </a:solidFill>
                </a:rPr>
                <a:t>22</a:t>
              </a:r>
            </a:p>
          </p:txBody>
        </p:sp>
      </p:grpSp>
      <p:sp>
        <p:nvSpPr>
          <p:cNvPr id="5" name="日期占位符 4"/>
          <p:cNvSpPr>
            <a:spLocks noGrp="1"/>
          </p:cNvSpPr>
          <p:nvPr>
            <p:ph type="dt" sz="half" idx="14"/>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grpSp>
        <p:nvGrpSpPr>
          <p:cNvPr id="232" name="组合 231">
            <a:extLst>
              <a:ext uri="{FF2B5EF4-FFF2-40B4-BE49-F238E27FC236}">
                <a16:creationId xmlns:a16="http://schemas.microsoft.com/office/drawing/2014/main" id="{C8C34FE2-1618-4A50-816A-D0CDC60C7BA1}"/>
              </a:ext>
            </a:extLst>
          </p:cNvPr>
          <p:cNvGrpSpPr/>
          <p:nvPr/>
        </p:nvGrpSpPr>
        <p:grpSpPr>
          <a:xfrm>
            <a:off x="1930806" y="1426062"/>
            <a:ext cx="598805" cy="572292"/>
            <a:chOff x="2982595" y="5990433"/>
            <a:chExt cx="598805" cy="572292"/>
          </a:xfrm>
        </p:grpSpPr>
        <p:pic>
          <p:nvPicPr>
            <p:cNvPr id="233" name="图片 232">
              <a:extLst>
                <a:ext uri="{FF2B5EF4-FFF2-40B4-BE49-F238E27FC236}">
                  <a16:creationId xmlns:a16="http://schemas.microsoft.com/office/drawing/2014/main" id="{791A6AAC-505C-420F-A81E-13E67678D702}"/>
                </a:ext>
              </a:extLst>
            </p:cNvPr>
            <p:cNvPicPr>
              <a:picLocks noChangeAspect="1"/>
            </p:cNvPicPr>
            <p:nvPr/>
          </p:nvPicPr>
          <p:blipFill>
            <a:blip r:embed="rId8"/>
            <a:stretch>
              <a:fillRect/>
            </a:stretch>
          </p:blipFill>
          <p:spPr>
            <a:xfrm>
              <a:off x="2982595" y="6246495"/>
              <a:ext cx="276225" cy="316230"/>
            </a:xfrm>
            <a:prstGeom prst="rect">
              <a:avLst/>
            </a:prstGeom>
          </p:spPr>
        </p:pic>
        <p:sp>
          <p:nvSpPr>
            <p:cNvPr id="234" name="文本框 233">
              <a:extLst>
                <a:ext uri="{FF2B5EF4-FFF2-40B4-BE49-F238E27FC236}">
                  <a16:creationId xmlns:a16="http://schemas.microsoft.com/office/drawing/2014/main" id="{9F81BE2D-380D-4715-B2B4-DBCDB92D6D47}"/>
                </a:ext>
              </a:extLst>
            </p:cNvPr>
            <p:cNvSpPr txBox="1"/>
            <p:nvPr/>
          </p:nvSpPr>
          <p:spPr>
            <a:xfrm>
              <a:off x="3041015" y="5990433"/>
              <a:ext cx="540385" cy="410210"/>
            </a:xfrm>
            <a:prstGeom prst="rect">
              <a:avLst/>
            </a:prstGeom>
            <a:noFill/>
          </p:spPr>
          <p:txBody>
            <a:bodyPr wrap="square" rtlCol="0">
              <a:noAutofit/>
            </a:bodyPr>
            <a:lstStyle/>
            <a:p>
              <a:r>
                <a:rPr lang="en-US" altLang="zh-CN" sz="2000" dirty="0">
                  <a:solidFill>
                    <a:srgbClr val="FF0000"/>
                  </a:solidFill>
                </a:rPr>
                <a:t>24</a:t>
              </a:r>
            </a:p>
          </p:txBody>
        </p:sp>
      </p:grpSp>
      <p:grpSp>
        <p:nvGrpSpPr>
          <p:cNvPr id="235" name="组合 234">
            <a:extLst>
              <a:ext uri="{FF2B5EF4-FFF2-40B4-BE49-F238E27FC236}">
                <a16:creationId xmlns:a16="http://schemas.microsoft.com/office/drawing/2014/main" id="{A5CBE702-A5C2-4F65-8328-A7167F5A3FD4}"/>
              </a:ext>
            </a:extLst>
          </p:cNvPr>
          <p:cNvGrpSpPr/>
          <p:nvPr/>
        </p:nvGrpSpPr>
        <p:grpSpPr>
          <a:xfrm>
            <a:off x="1810589" y="826815"/>
            <a:ext cx="603038" cy="574623"/>
            <a:chOff x="2985770" y="4319957"/>
            <a:chExt cx="603038" cy="574623"/>
          </a:xfrm>
        </p:grpSpPr>
        <p:pic>
          <p:nvPicPr>
            <p:cNvPr id="236" name="图片 235">
              <a:extLst>
                <a:ext uri="{FF2B5EF4-FFF2-40B4-BE49-F238E27FC236}">
                  <a16:creationId xmlns:a16="http://schemas.microsoft.com/office/drawing/2014/main" id="{889A0CDA-DD7E-4F1E-823F-6EAA892EC07F}"/>
                </a:ext>
              </a:extLst>
            </p:cNvPr>
            <p:cNvPicPr>
              <a:picLocks noChangeAspect="1"/>
            </p:cNvPicPr>
            <p:nvPr/>
          </p:nvPicPr>
          <p:blipFill>
            <a:blip r:embed="rId8"/>
            <a:stretch>
              <a:fillRect/>
            </a:stretch>
          </p:blipFill>
          <p:spPr>
            <a:xfrm>
              <a:off x="2985770" y="4578350"/>
              <a:ext cx="276225" cy="316230"/>
            </a:xfrm>
            <a:prstGeom prst="rect">
              <a:avLst/>
            </a:prstGeom>
          </p:spPr>
        </p:pic>
        <p:sp>
          <p:nvSpPr>
            <p:cNvPr id="237" name="文本框 236">
              <a:extLst>
                <a:ext uri="{FF2B5EF4-FFF2-40B4-BE49-F238E27FC236}">
                  <a16:creationId xmlns:a16="http://schemas.microsoft.com/office/drawing/2014/main" id="{BB424459-392F-4B49-85EA-B6C2A238A171}"/>
                </a:ext>
              </a:extLst>
            </p:cNvPr>
            <p:cNvSpPr txBox="1"/>
            <p:nvPr/>
          </p:nvSpPr>
          <p:spPr>
            <a:xfrm>
              <a:off x="3061758" y="4319957"/>
              <a:ext cx="527050" cy="410210"/>
            </a:xfrm>
            <a:prstGeom prst="rect">
              <a:avLst/>
            </a:prstGeom>
            <a:noFill/>
          </p:spPr>
          <p:txBody>
            <a:bodyPr wrap="square" rtlCol="0">
              <a:noAutofit/>
            </a:bodyPr>
            <a:lstStyle/>
            <a:p>
              <a:r>
                <a:rPr lang="en-US" altLang="zh-CN" sz="2000" dirty="0">
                  <a:solidFill>
                    <a:srgbClr val="FF0000"/>
                  </a:solidFill>
                </a:rPr>
                <a:t>12</a:t>
              </a:r>
            </a:p>
          </p:txBody>
        </p:sp>
      </p:grpSp>
      <p:grpSp>
        <p:nvGrpSpPr>
          <p:cNvPr id="238" name="组合 237">
            <a:extLst>
              <a:ext uri="{FF2B5EF4-FFF2-40B4-BE49-F238E27FC236}">
                <a16:creationId xmlns:a16="http://schemas.microsoft.com/office/drawing/2014/main" id="{063505D0-1BC7-4403-A71A-361C3F078CF3}"/>
              </a:ext>
            </a:extLst>
          </p:cNvPr>
          <p:cNvGrpSpPr/>
          <p:nvPr/>
        </p:nvGrpSpPr>
        <p:grpSpPr>
          <a:xfrm>
            <a:off x="2792095" y="1278805"/>
            <a:ext cx="632460" cy="569595"/>
            <a:chOff x="3660775" y="6119495"/>
            <a:chExt cx="632460" cy="569595"/>
          </a:xfrm>
        </p:grpSpPr>
        <p:pic>
          <p:nvPicPr>
            <p:cNvPr id="239" name="图片 238">
              <a:extLst>
                <a:ext uri="{FF2B5EF4-FFF2-40B4-BE49-F238E27FC236}">
                  <a16:creationId xmlns:a16="http://schemas.microsoft.com/office/drawing/2014/main" id="{16150871-71CF-443C-9B7E-5B9859E6CAE9}"/>
                </a:ext>
              </a:extLst>
            </p:cNvPr>
            <p:cNvPicPr>
              <a:picLocks noChangeAspect="1"/>
            </p:cNvPicPr>
            <p:nvPr/>
          </p:nvPicPr>
          <p:blipFill>
            <a:blip r:embed="rId8"/>
            <a:stretch>
              <a:fillRect/>
            </a:stretch>
          </p:blipFill>
          <p:spPr>
            <a:xfrm>
              <a:off x="3660775" y="6372860"/>
              <a:ext cx="276225" cy="316230"/>
            </a:xfrm>
            <a:prstGeom prst="rect">
              <a:avLst/>
            </a:prstGeom>
          </p:spPr>
        </p:pic>
        <p:sp>
          <p:nvSpPr>
            <p:cNvPr id="240" name="文本框 239">
              <a:extLst>
                <a:ext uri="{FF2B5EF4-FFF2-40B4-BE49-F238E27FC236}">
                  <a16:creationId xmlns:a16="http://schemas.microsoft.com/office/drawing/2014/main" id="{73871938-175A-4B1A-9F77-A672847E1992}"/>
                </a:ext>
              </a:extLst>
            </p:cNvPr>
            <p:cNvSpPr txBox="1"/>
            <p:nvPr/>
          </p:nvSpPr>
          <p:spPr>
            <a:xfrm>
              <a:off x="3785870" y="6119495"/>
              <a:ext cx="507365" cy="410210"/>
            </a:xfrm>
            <a:prstGeom prst="rect">
              <a:avLst/>
            </a:prstGeom>
            <a:noFill/>
          </p:spPr>
          <p:txBody>
            <a:bodyPr wrap="square" rtlCol="0">
              <a:noAutofit/>
            </a:bodyPr>
            <a:lstStyle/>
            <a:p>
              <a:r>
                <a:rPr lang="en-US" altLang="zh-CN" sz="2000" dirty="0">
                  <a:solidFill>
                    <a:srgbClr val="FF0000"/>
                  </a:solidFill>
                </a:rPr>
                <a:t>26</a:t>
              </a:r>
            </a:p>
          </p:txBody>
        </p:sp>
      </p:grpSp>
      <p:grpSp>
        <p:nvGrpSpPr>
          <p:cNvPr id="241" name="组合 240">
            <a:extLst>
              <a:ext uri="{FF2B5EF4-FFF2-40B4-BE49-F238E27FC236}">
                <a16:creationId xmlns:a16="http://schemas.microsoft.com/office/drawing/2014/main" id="{7960B766-27A1-44F1-B421-59652BBA7DA9}"/>
              </a:ext>
            </a:extLst>
          </p:cNvPr>
          <p:cNvGrpSpPr/>
          <p:nvPr/>
        </p:nvGrpSpPr>
        <p:grpSpPr>
          <a:xfrm>
            <a:off x="1357254" y="1292529"/>
            <a:ext cx="652780" cy="554990"/>
            <a:chOff x="3639820" y="5726430"/>
            <a:chExt cx="652780" cy="554990"/>
          </a:xfrm>
        </p:grpSpPr>
        <p:pic>
          <p:nvPicPr>
            <p:cNvPr id="242" name="图片 241">
              <a:extLst>
                <a:ext uri="{FF2B5EF4-FFF2-40B4-BE49-F238E27FC236}">
                  <a16:creationId xmlns:a16="http://schemas.microsoft.com/office/drawing/2014/main" id="{5B0C2A9F-48E7-4A0D-9889-E2E800753A5B}"/>
                </a:ext>
              </a:extLst>
            </p:cNvPr>
            <p:cNvPicPr>
              <a:picLocks noChangeAspect="1"/>
            </p:cNvPicPr>
            <p:nvPr/>
          </p:nvPicPr>
          <p:blipFill>
            <a:blip r:embed="rId8"/>
            <a:stretch>
              <a:fillRect/>
            </a:stretch>
          </p:blipFill>
          <p:spPr>
            <a:xfrm>
              <a:off x="3639820" y="5965190"/>
              <a:ext cx="276225" cy="316230"/>
            </a:xfrm>
            <a:prstGeom prst="rect">
              <a:avLst/>
            </a:prstGeom>
          </p:spPr>
        </p:pic>
        <p:sp>
          <p:nvSpPr>
            <p:cNvPr id="243" name="文本框 242">
              <a:extLst>
                <a:ext uri="{FF2B5EF4-FFF2-40B4-BE49-F238E27FC236}">
                  <a16:creationId xmlns:a16="http://schemas.microsoft.com/office/drawing/2014/main" id="{DD74BDC4-BF32-419F-8B02-128E72CF7C9C}"/>
                </a:ext>
              </a:extLst>
            </p:cNvPr>
            <p:cNvSpPr txBox="1"/>
            <p:nvPr/>
          </p:nvSpPr>
          <p:spPr>
            <a:xfrm>
              <a:off x="3776980" y="5726430"/>
              <a:ext cx="515620" cy="410210"/>
            </a:xfrm>
            <a:prstGeom prst="rect">
              <a:avLst/>
            </a:prstGeom>
            <a:noFill/>
          </p:spPr>
          <p:txBody>
            <a:bodyPr wrap="square" rtlCol="0">
              <a:noAutofit/>
            </a:bodyPr>
            <a:lstStyle/>
            <a:p>
              <a:r>
                <a:rPr lang="en-US" altLang="zh-CN" sz="2000" dirty="0">
                  <a:solidFill>
                    <a:srgbClr val="FF0000"/>
                  </a:solidFill>
                </a:rPr>
                <a:t>23</a:t>
              </a:r>
            </a:p>
          </p:txBody>
        </p:sp>
      </p:grpSp>
      <p:grpSp>
        <p:nvGrpSpPr>
          <p:cNvPr id="244" name="组合 243">
            <a:extLst>
              <a:ext uri="{FF2B5EF4-FFF2-40B4-BE49-F238E27FC236}">
                <a16:creationId xmlns:a16="http://schemas.microsoft.com/office/drawing/2014/main" id="{A30E1BD5-D746-47CB-829A-9CC8049ED38B}"/>
              </a:ext>
            </a:extLst>
          </p:cNvPr>
          <p:cNvGrpSpPr/>
          <p:nvPr/>
        </p:nvGrpSpPr>
        <p:grpSpPr>
          <a:xfrm>
            <a:off x="1451551" y="1143036"/>
            <a:ext cx="652145" cy="560070"/>
            <a:chOff x="3641090" y="4931410"/>
            <a:chExt cx="652145" cy="560070"/>
          </a:xfrm>
        </p:grpSpPr>
        <p:pic>
          <p:nvPicPr>
            <p:cNvPr id="245" name="图片 244">
              <a:extLst>
                <a:ext uri="{FF2B5EF4-FFF2-40B4-BE49-F238E27FC236}">
                  <a16:creationId xmlns:a16="http://schemas.microsoft.com/office/drawing/2014/main" id="{706BBF66-2AEF-412E-99BC-ED519FC88184}"/>
                </a:ext>
              </a:extLst>
            </p:cNvPr>
            <p:cNvPicPr>
              <a:picLocks noChangeAspect="1"/>
            </p:cNvPicPr>
            <p:nvPr/>
          </p:nvPicPr>
          <p:blipFill>
            <a:blip r:embed="rId8"/>
            <a:stretch>
              <a:fillRect/>
            </a:stretch>
          </p:blipFill>
          <p:spPr>
            <a:xfrm>
              <a:off x="3641090" y="5175250"/>
              <a:ext cx="276225" cy="316230"/>
            </a:xfrm>
            <a:prstGeom prst="rect">
              <a:avLst/>
            </a:prstGeom>
          </p:spPr>
        </p:pic>
        <p:sp>
          <p:nvSpPr>
            <p:cNvPr id="246" name="文本框 245">
              <a:extLst>
                <a:ext uri="{FF2B5EF4-FFF2-40B4-BE49-F238E27FC236}">
                  <a16:creationId xmlns:a16="http://schemas.microsoft.com/office/drawing/2014/main" id="{B066816A-6A58-4E01-9ED0-DAC206DEF3B4}"/>
                </a:ext>
              </a:extLst>
            </p:cNvPr>
            <p:cNvSpPr txBox="1"/>
            <p:nvPr/>
          </p:nvSpPr>
          <p:spPr>
            <a:xfrm>
              <a:off x="3767455" y="4931410"/>
              <a:ext cx="525780" cy="410210"/>
            </a:xfrm>
            <a:prstGeom prst="rect">
              <a:avLst/>
            </a:prstGeom>
            <a:noFill/>
          </p:spPr>
          <p:txBody>
            <a:bodyPr wrap="square" rtlCol="0">
              <a:noAutofit/>
            </a:bodyPr>
            <a:lstStyle/>
            <a:p>
              <a:r>
                <a:rPr lang="en-US" altLang="zh-CN" sz="2000" dirty="0">
                  <a:solidFill>
                    <a:srgbClr val="FF0000"/>
                  </a:solidFill>
                </a:rPr>
                <a:t>17</a:t>
              </a:r>
            </a:p>
          </p:txBody>
        </p:sp>
      </p:grpSp>
      <p:grpSp>
        <p:nvGrpSpPr>
          <p:cNvPr id="247" name="组合 246">
            <a:extLst>
              <a:ext uri="{FF2B5EF4-FFF2-40B4-BE49-F238E27FC236}">
                <a16:creationId xmlns:a16="http://schemas.microsoft.com/office/drawing/2014/main" id="{383FB60F-C429-4827-A0AB-F754BEBD91E6}"/>
              </a:ext>
            </a:extLst>
          </p:cNvPr>
          <p:cNvGrpSpPr/>
          <p:nvPr/>
        </p:nvGrpSpPr>
        <p:grpSpPr>
          <a:xfrm>
            <a:off x="2879228" y="875980"/>
            <a:ext cx="651510" cy="559435"/>
            <a:chOff x="3640455" y="4500880"/>
            <a:chExt cx="651510" cy="559435"/>
          </a:xfrm>
        </p:grpSpPr>
        <p:pic>
          <p:nvPicPr>
            <p:cNvPr id="248" name="图片 247">
              <a:extLst>
                <a:ext uri="{FF2B5EF4-FFF2-40B4-BE49-F238E27FC236}">
                  <a16:creationId xmlns:a16="http://schemas.microsoft.com/office/drawing/2014/main" id="{389B1DA1-B085-422C-BA08-76499C415174}"/>
                </a:ext>
              </a:extLst>
            </p:cNvPr>
            <p:cNvPicPr>
              <a:picLocks noChangeAspect="1"/>
            </p:cNvPicPr>
            <p:nvPr/>
          </p:nvPicPr>
          <p:blipFill>
            <a:blip r:embed="rId8"/>
            <a:stretch>
              <a:fillRect/>
            </a:stretch>
          </p:blipFill>
          <p:spPr>
            <a:xfrm>
              <a:off x="3640455" y="4744085"/>
              <a:ext cx="276225" cy="316230"/>
            </a:xfrm>
            <a:prstGeom prst="rect">
              <a:avLst/>
            </a:prstGeom>
          </p:spPr>
        </p:pic>
        <p:sp>
          <p:nvSpPr>
            <p:cNvPr id="249" name="文本框 248">
              <a:extLst>
                <a:ext uri="{FF2B5EF4-FFF2-40B4-BE49-F238E27FC236}">
                  <a16:creationId xmlns:a16="http://schemas.microsoft.com/office/drawing/2014/main" id="{A2F3E1A1-D525-4B71-9CB8-B993B2027C71}"/>
                </a:ext>
              </a:extLst>
            </p:cNvPr>
            <p:cNvSpPr txBox="1"/>
            <p:nvPr/>
          </p:nvSpPr>
          <p:spPr>
            <a:xfrm>
              <a:off x="3751580" y="4500880"/>
              <a:ext cx="540385" cy="410210"/>
            </a:xfrm>
            <a:prstGeom prst="rect">
              <a:avLst/>
            </a:prstGeom>
            <a:noFill/>
          </p:spPr>
          <p:txBody>
            <a:bodyPr wrap="square" rtlCol="0">
              <a:noAutofit/>
            </a:bodyPr>
            <a:lstStyle/>
            <a:p>
              <a:r>
                <a:rPr lang="en-US" altLang="zh-CN" sz="2000">
                  <a:solidFill>
                    <a:srgbClr val="FF0000"/>
                  </a:solidFill>
                </a:rPr>
                <a:t>14</a:t>
              </a:r>
            </a:p>
          </p:txBody>
        </p:sp>
      </p:grpSp>
      <p:grpSp>
        <p:nvGrpSpPr>
          <p:cNvPr id="250" name="组合 249">
            <a:extLst>
              <a:ext uri="{FF2B5EF4-FFF2-40B4-BE49-F238E27FC236}">
                <a16:creationId xmlns:a16="http://schemas.microsoft.com/office/drawing/2014/main" id="{D679921D-26D5-4242-B4FE-9D6025C3CBA5}"/>
              </a:ext>
            </a:extLst>
          </p:cNvPr>
          <p:cNvGrpSpPr/>
          <p:nvPr/>
        </p:nvGrpSpPr>
        <p:grpSpPr>
          <a:xfrm>
            <a:off x="1218284" y="867295"/>
            <a:ext cx="676910" cy="542290"/>
            <a:chOff x="3638550" y="4086225"/>
            <a:chExt cx="676910" cy="542290"/>
          </a:xfrm>
        </p:grpSpPr>
        <p:pic>
          <p:nvPicPr>
            <p:cNvPr id="251" name="图片 250">
              <a:extLst>
                <a:ext uri="{FF2B5EF4-FFF2-40B4-BE49-F238E27FC236}">
                  <a16:creationId xmlns:a16="http://schemas.microsoft.com/office/drawing/2014/main" id="{248A3FCA-F998-4941-A07B-39D6E57B233E}"/>
                </a:ext>
              </a:extLst>
            </p:cNvPr>
            <p:cNvPicPr>
              <a:picLocks noChangeAspect="1"/>
            </p:cNvPicPr>
            <p:nvPr/>
          </p:nvPicPr>
          <p:blipFill>
            <a:blip r:embed="rId8"/>
            <a:stretch>
              <a:fillRect/>
            </a:stretch>
          </p:blipFill>
          <p:spPr>
            <a:xfrm>
              <a:off x="3638550" y="4312285"/>
              <a:ext cx="276225" cy="316230"/>
            </a:xfrm>
            <a:prstGeom prst="rect">
              <a:avLst/>
            </a:prstGeom>
          </p:spPr>
        </p:pic>
        <p:sp>
          <p:nvSpPr>
            <p:cNvPr id="252" name="文本框 251">
              <a:extLst>
                <a:ext uri="{FF2B5EF4-FFF2-40B4-BE49-F238E27FC236}">
                  <a16:creationId xmlns:a16="http://schemas.microsoft.com/office/drawing/2014/main" id="{9800D869-2BB6-42FA-84D8-5861F0893C25}"/>
                </a:ext>
              </a:extLst>
            </p:cNvPr>
            <p:cNvSpPr txBox="1"/>
            <p:nvPr/>
          </p:nvSpPr>
          <p:spPr>
            <a:xfrm>
              <a:off x="3796665" y="4086225"/>
              <a:ext cx="518795" cy="410210"/>
            </a:xfrm>
            <a:prstGeom prst="rect">
              <a:avLst/>
            </a:prstGeom>
            <a:noFill/>
          </p:spPr>
          <p:txBody>
            <a:bodyPr wrap="square" rtlCol="0">
              <a:noAutofit/>
            </a:bodyPr>
            <a:lstStyle/>
            <a:p>
              <a:r>
                <a:rPr lang="en-US" altLang="zh-CN" sz="2000" dirty="0">
                  <a:solidFill>
                    <a:srgbClr val="FF0000"/>
                  </a:solidFill>
                </a:rPr>
                <a:t>11</a:t>
              </a:r>
            </a:p>
          </p:txBody>
        </p:sp>
      </p:grpSp>
      <p:grpSp>
        <p:nvGrpSpPr>
          <p:cNvPr id="253" name="组合 252">
            <a:extLst>
              <a:ext uri="{FF2B5EF4-FFF2-40B4-BE49-F238E27FC236}">
                <a16:creationId xmlns:a16="http://schemas.microsoft.com/office/drawing/2014/main" id="{FE941A33-3E0E-4ADC-96D3-009F0277A7B3}"/>
              </a:ext>
            </a:extLst>
          </p:cNvPr>
          <p:cNvGrpSpPr/>
          <p:nvPr/>
        </p:nvGrpSpPr>
        <p:grpSpPr>
          <a:xfrm>
            <a:off x="1940857" y="1117167"/>
            <a:ext cx="626110" cy="550068"/>
            <a:chOff x="2962910" y="5182077"/>
            <a:chExt cx="626110" cy="550068"/>
          </a:xfrm>
        </p:grpSpPr>
        <p:pic>
          <p:nvPicPr>
            <p:cNvPr id="254" name="图片 253">
              <a:extLst>
                <a:ext uri="{FF2B5EF4-FFF2-40B4-BE49-F238E27FC236}">
                  <a16:creationId xmlns:a16="http://schemas.microsoft.com/office/drawing/2014/main" id="{5DE3F929-5F91-4332-AF2C-AA720B59D813}"/>
                </a:ext>
              </a:extLst>
            </p:cNvPr>
            <p:cNvPicPr>
              <a:picLocks noChangeAspect="1"/>
            </p:cNvPicPr>
            <p:nvPr/>
          </p:nvPicPr>
          <p:blipFill>
            <a:blip r:embed="rId8"/>
            <a:stretch>
              <a:fillRect/>
            </a:stretch>
          </p:blipFill>
          <p:spPr>
            <a:xfrm>
              <a:off x="2962910" y="5415915"/>
              <a:ext cx="276225" cy="316230"/>
            </a:xfrm>
            <a:prstGeom prst="rect">
              <a:avLst/>
            </a:prstGeom>
          </p:spPr>
        </p:pic>
        <p:sp>
          <p:nvSpPr>
            <p:cNvPr id="255" name="文本框 254">
              <a:extLst>
                <a:ext uri="{FF2B5EF4-FFF2-40B4-BE49-F238E27FC236}">
                  <a16:creationId xmlns:a16="http://schemas.microsoft.com/office/drawing/2014/main" id="{9AFB5BFF-F5E2-4714-961D-C92D94E1DC94}"/>
                </a:ext>
              </a:extLst>
            </p:cNvPr>
            <p:cNvSpPr txBox="1"/>
            <p:nvPr/>
          </p:nvSpPr>
          <p:spPr>
            <a:xfrm>
              <a:off x="3032760" y="5182077"/>
              <a:ext cx="556260" cy="410210"/>
            </a:xfrm>
            <a:prstGeom prst="rect">
              <a:avLst/>
            </a:prstGeom>
            <a:noFill/>
          </p:spPr>
          <p:txBody>
            <a:bodyPr wrap="square" rtlCol="0">
              <a:noAutofit/>
            </a:bodyPr>
            <a:lstStyle/>
            <a:p>
              <a:r>
                <a:rPr lang="en-US" altLang="zh-CN" sz="2000" dirty="0">
                  <a:solidFill>
                    <a:srgbClr val="FF0000"/>
                  </a:solidFill>
                </a:rPr>
                <a:t>18</a:t>
              </a:r>
            </a:p>
          </p:txBody>
        </p:sp>
      </p:grpSp>
      <p:grpSp>
        <p:nvGrpSpPr>
          <p:cNvPr id="259" name="组合 258">
            <a:extLst>
              <a:ext uri="{FF2B5EF4-FFF2-40B4-BE49-F238E27FC236}">
                <a16:creationId xmlns:a16="http://schemas.microsoft.com/office/drawing/2014/main" id="{83914D60-512F-4A12-935E-2A4A5608951E}"/>
              </a:ext>
            </a:extLst>
          </p:cNvPr>
          <p:cNvGrpSpPr/>
          <p:nvPr/>
        </p:nvGrpSpPr>
        <p:grpSpPr>
          <a:xfrm>
            <a:off x="2724026" y="654052"/>
            <a:ext cx="465455" cy="580390"/>
            <a:chOff x="4011930" y="2927350"/>
            <a:chExt cx="465455" cy="580390"/>
          </a:xfrm>
        </p:grpSpPr>
        <p:pic>
          <p:nvPicPr>
            <p:cNvPr id="260" name="图片 259">
              <a:extLst>
                <a:ext uri="{FF2B5EF4-FFF2-40B4-BE49-F238E27FC236}">
                  <a16:creationId xmlns:a16="http://schemas.microsoft.com/office/drawing/2014/main" id="{3DF83DDA-AE80-4F1E-BAC2-9BF45B936FAA}"/>
                </a:ext>
              </a:extLst>
            </p:cNvPr>
            <p:cNvPicPr>
              <a:picLocks noChangeAspect="1"/>
            </p:cNvPicPr>
            <p:nvPr/>
          </p:nvPicPr>
          <p:blipFill>
            <a:blip r:embed="rId10"/>
            <a:stretch>
              <a:fillRect/>
            </a:stretch>
          </p:blipFill>
          <p:spPr>
            <a:xfrm>
              <a:off x="4011930" y="3190875"/>
              <a:ext cx="250190" cy="316865"/>
            </a:xfrm>
            <a:prstGeom prst="rect">
              <a:avLst/>
            </a:prstGeom>
          </p:spPr>
        </p:pic>
        <p:sp>
          <p:nvSpPr>
            <p:cNvPr id="261" name="文本框 260">
              <a:extLst>
                <a:ext uri="{FF2B5EF4-FFF2-40B4-BE49-F238E27FC236}">
                  <a16:creationId xmlns:a16="http://schemas.microsoft.com/office/drawing/2014/main" id="{CB0A37CD-4FA3-467B-B572-3FEC2B9309BD}"/>
                </a:ext>
              </a:extLst>
            </p:cNvPr>
            <p:cNvSpPr txBox="1"/>
            <p:nvPr/>
          </p:nvSpPr>
          <p:spPr>
            <a:xfrm>
              <a:off x="4148455" y="2927350"/>
              <a:ext cx="328930" cy="410210"/>
            </a:xfrm>
            <a:prstGeom prst="rect">
              <a:avLst/>
            </a:prstGeom>
            <a:noFill/>
          </p:spPr>
          <p:txBody>
            <a:bodyPr wrap="square" rtlCol="0">
              <a:noAutofit/>
            </a:bodyPr>
            <a:lstStyle/>
            <a:p>
              <a:r>
                <a:rPr lang="en-US" altLang="zh-CN" sz="2000">
                  <a:solidFill>
                    <a:srgbClr val="FF0000"/>
                  </a:solidFill>
                </a:rPr>
                <a:t>9</a:t>
              </a:r>
            </a:p>
          </p:txBody>
        </p:sp>
      </p:grpSp>
      <p:grpSp>
        <p:nvGrpSpPr>
          <p:cNvPr id="262" name="组合 261">
            <a:extLst>
              <a:ext uri="{FF2B5EF4-FFF2-40B4-BE49-F238E27FC236}">
                <a16:creationId xmlns:a16="http://schemas.microsoft.com/office/drawing/2014/main" id="{E218B118-F3F5-47D7-9220-65E75B74376E}"/>
              </a:ext>
            </a:extLst>
          </p:cNvPr>
          <p:cNvGrpSpPr/>
          <p:nvPr/>
        </p:nvGrpSpPr>
        <p:grpSpPr>
          <a:xfrm>
            <a:off x="1534794" y="590233"/>
            <a:ext cx="764540" cy="600710"/>
            <a:chOff x="2994660" y="2941955"/>
            <a:chExt cx="764540" cy="600710"/>
          </a:xfrm>
        </p:grpSpPr>
        <p:pic>
          <p:nvPicPr>
            <p:cNvPr id="263" name="图片 262">
              <a:extLst>
                <a:ext uri="{FF2B5EF4-FFF2-40B4-BE49-F238E27FC236}">
                  <a16:creationId xmlns:a16="http://schemas.microsoft.com/office/drawing/2014/main" id="{BDA7A268-2156-402D-9D0A-B458013C62FA}"/>
                </a:ext>
              </a:extLst>
            </p:cNvPr>
            <p:cNvPicPr>
              <a:picLocks noChangeAspect="1"/>
            </p:cNvPicPr>
            <p:nvPr/>
          </p:nvPicPr>
          <p:blipFill>
            <a:blip r:embed="rId11"/>
            <a:stretch>
              <a:fillRect/>
            </a:stretch>
          </p:blipFill>
          <p:spPr>
            <a:xfrm>
              <a:off x="2994660" y="3204845"/>
              <a:ext cx="548640" cy="337820"/>
            </a:xfrm>
            <a:prstGeom prst="rect">
              <a:avLst/>
            </a:prstGeom>
          </p:spPr>
        </p:pic>
        <p:sp>
          <p:nvSpPr>
            <p:cNvPr id="264" name="文本框 263">
              <a:extLst>
                <a:ext uri="{FF2B5EF4-FFF2-40B4-BE49-F238E27FC236}">
                  <a16:creationId xmlns:a16="http://schemas.microsoft.com/office/drawing/2014/main" id="{222F3B6D-D94B-42D0-B132-B7CB3BD46BC2}"/>
                </a:ext>
              </a:extLst>
            </p:cNvPr>
            <p:cNvSpPr txBox="1"/>
            <p:nvPr/>
          </p:nvSpPr>
          <p:spPr>
            <a:xfrm>
              <a:off x="3430270" y="2941955"/>
              <a:ext cx="328930" cy="410210"/>
            </a:xfrm>
            <a:prstGeom prst="rect">
              <a:avLst/>
            </a:prstGeom>
            <a:noFill/>
          </p:spPr>
          <p:txBody>
            <a:bodyPr wrap="square" rtlCol="0">
              <a:noAutofit/>
            </a:bodyPr>
            <a:lstStyle/>
            <a:p>
              <a:r>
                <a:rPr lang="en-US" altLang="zh-CN" sz="2000">
                  <a:solidFill>
                    <a:srgbClr val="FF0000"/>
                  </a:solidFill>
                </a:rPr>
                <a:t>7</a:t>
              </a:r>
            </a:p>
          </p:txBody>
        </p:sp>
      </p:grpSp>
      <p:grpSp>
        <p:nvGrpSpPr>
          <p:cNvPr id="265" name="组合 264">
            <a:extLst>
              <a:ext uri="{FF2B5EF4-FFF2-40B4-BE49-F238E27FC236}">
                <a16:creationId xmlns:a16="http://schemas.microsoft.com/office/drawing/2014/main" id="{EC633B4F-6F87-49CC-B47F-B613DD044325}"/>
              </a:ext>
            </a:extLst>
          </p:cNvPr>
          <p:cNvGrpSpPr/>
          <p:nvPr/>
        </p:nvGrpSpPr>
        <p:grpSpPr>
          <a:xfrm>
            <a:off x="872199" y="164689"/>
            <a:ext cx="764540" cy="600710"/>
            <a:chOff x="3032760" y="2224405"/>
            <a:chExt cx="764540" cy="600710"/>
          </a:xfrm>
        </p:grpSpPr>
        <p:pic>
          <p:nvPicPr>
            <p:cNvPr id="266" name="图片 265">
              <a:extLst>
                <a:ext uri="{FF2B5EF4-FFF2-40B4-BE49-F238E27FC236}">
                  <a16:creationId xmlns:a16="http://schemas.microsoft.com/office/drawing/2014/main" id="{7372A090-A744-4810-AC37-BC2EDD951783}"/>
                </a:ext>
              </a:extLst>
            </p:cNvPr>
            <p:cNvPicPr>
              <a:picLocks noChangeAspect="1"/>
            </p:cNvPicPr>
            <p:nvPr/>
          </p:nvPicPr>
          <p:blipFill>
            <a:blip r:embed="rId11"/>
            <a:stretch>
              <a:fillRect/>
            </a:stretch>
          </p:blipFill>
          <p:spPr>
            <a:xfrm>
              <a:off x="3032760" y="2487295"/>
              <a:ext cx="548640" cy="337820"/>
            </a:xfrm>
            <a:prstGeom prst="rect">
              <a:avLst/>
            </a:prstGeom>
          </p:spPr>
        </p:pic>
        <p:sp>
          <p:nvSpPr>
            <p:cNvPr id="267" name="文本框 266">
              <a:extLst>
                <a:ext uri="{FF2B5EF4-FFF2-40B4-BE49-F238E27FC236}">
                  <a16:creationId xmlns:a16="http://schemas.microsoft.com/office/drawing/2014/main" id="{5D19FD1C-77E8-42DD-A91C-97DB470801DC}"/>
                </a:ext>
              </a:extLst>
            </p:cNvPr>
            <p:cNvSpPr txBox="1"/>
            <p:nvPr/>
          </p:nvSpPr>
          <p:spPr>
            <a:xfrm>
              <a:off x="3468370" y="2224405"/>
              <a:ext cx="328930" cy="410210"/>
            </a:xfrm>
            <a:prstGeom prst="rect">
              <a:avLst/>
            </a:prstGeom>
            <a:noFill/>
          </p:spPr>
          <p:txBody>
            <a:bodyPr wrap="square" rtlCol="0">
              <a:noAutofit/>
            </a:bodyPr>
            <a:lstStyle/>
            <a:p>
              <a:r>
                <a:rPr lang="en-US" altLang="zh-CN" sz="2000">
                  <a:solidFill>
                    <a:srgbClr val="FF0000"/>
                  </a:solidFill>
                </a:rPr>
                <a:t>2</a:t>
              </a:r>
            </a:p>
          </p:txBody>
        </p:sp>
      </p:grpSp>
      <p:grpSp>
        <p:nvGrpSpPr>
          <p:cNvPr id="268" name="组合 267">
            <a:extLst>
              <a:ext uri="{FF2B5EF4-FFF2-40B4-BE49-F238E27FC236}">
                <a16:creationId xmlns:a16="http://schemas.microsoft.com/office/drawing/2014/main" id="{E6691CB0-E300-4F50-8037-B3A2BCDE9170}"/>
              </a:ext>
            </a:extLst>
          </p:cNvPr>
          <p:cNvGrpSpPr/>
          <p:nvPr/>
        </p:nvGrpSpPr>
        <p:grpSpPr>
          <a:xfrm>
            <a:off x="2176565" y="1313735"/>
            <a:ext cx="1149985" cy="598170"/>
            <a:chOff x="1739900" y="5340985"/>
            <a:chExt cx="1149985" cy="598170"/>
          </a:xfrm>
        </p:grpSpPr>
        <p:pic>
          <p:nvPicPr>
            <p:cNvPr id="269" name="图片 268">
              <a:extLst>
                <a:ext uri="{FF2B5EF4-FFF2-40B4-BE49-F238E27FC236}">
                  <a16:creationId xmlns:a16="http://schemas.microsoft.com/office/drawing/2014/main" id="{CE949F81-B34E-47CA-B92D-68624196E69C}"/>
                </a:ext>
              </a:extLst>
            </p:cNvPr>
            <p:cNvPicPr>
              <a:picLocks noChangeAspect="1"/>
            </p:cNvPicPr>
            <p:nvPr/>
          </p:nvPicPr>
          <p:blipFill>
            <a:blip r:embed="rId9"/>
            <a:stretch>
              <a:fillRect/>
            </a:stretch>
          </p:blipFill>
          <p:spPr>
            <a:xfrm>
              <a:off x="1739900" y="5584190"/>
              <a:ext cx="768985" cy="354965"/>
            </a:xfrm>
            <a:prstGeom prst="rect">
              <a:avLst/>
            </a:prstGeom>
          </p:spPr>
        </p:pic>
        <p:sp>
          <p:nvSpPr>
            <p:cNvPr id="270" name="文本框 269">
              <a:extLst>
                <a:ext uri="{FF2B5EF4-FFF2-40B4-BE49-F238E27FC236}">
                  <a16:creationId xmlns:a16="http://schemas.microsoft.com/office/drawing/2014/main" id="{D1E3053D-6D76-41FC-9A46-D08F8A2FD9FF}"/>
                </a:ext>
              </a:extLst>
            </p:cNvPr>
            <p:cNvSpPr txBox="1"/>
            <p:nvPr/>
          </p:nvSpPr>
          <p:spPr>
            <a:xfrm>
              <a:off x="2383790" y="5340985"/>
              <a:ext cx="506095" cy="462280"/>
            </a:xfrm>
            <a:prstGeom prst="rect">
              <a:avLst/>
            </a:prstGeom>
            <a:noFill/>
          </p:spPr>
          <p:txBody>
            <a:bodyPr wrap="square" rtlCol="0">
              <a:noAutofit/>
            </a:bodyPr>
            <a:lstStyle/>
            <a:p>
              <a:r>
                <a:rPr lang="en-US" altLang="zh-CN" sz="2000" dirty="0">
                  <a:solidFill>
                    <a:srgbClr val="FF0000"/>
                  </a:solidFill>
                </a:rPr>
                <a:t>25</a:t>
              </a:r>
            </a:p>
          </p:txBody>
        </p:sp>
      </p:grpSp>
      <p:grpSp>
        <p:nvGrpSpPr>
          <p:cNvPr id="271" name="组合 270">
            <a:extLst>
              <a:ext uri="{FF2B5EF4-FFF2-40B4-BE49-F238E27FC236}">
                <a16:creationId xmlns:a16="http://schemas.microsoft.com/office/drawing/2014/main" id="{B8EE8215-7282-42B3-8A09-2F4A6439701C}"/>
              </a:ext>
            </a:extLst>
          </p:cNvPr>
          <p:cNvGrpSpPr/>
          <p:nvPr/>
        </p:nvGrpSpPr>
        <p:grpSpPr>
          <a:xfrm>
            <a:off x="2308556" y="1133939"/>
            <a:ext cx="1149985" cy="598170"/>
            <a:chOff x="1725295" y="4852035"/>
            <a:chExt cx="1149985" cy="598170"/>
          </a:xfrm>
        </p:grpSpPr>
        <p:pic>
          <p:nvPicPr>
            <p:cNvPr id="272" name="图片 271">
              <a:extLst>
                <a:ext uri="{FF2B5EF4-FFF2-40B4-BE49-F238E27FC236}">
                  <a16:creationId xmlns:a16="http://schemas.microsoft.com/office/drawing/2014/main" id="{F9132324-C394-434D-84F0-A3C6D520A86E}"/>
                </a:ext>
              </a:extLst>
            </p:cNvPr>
            <p:cNvPicPr>
              <a:picLocks noChangeAspect="1"/>
            </p:cNvPicPr>
            <p:nvPr/>
          </p:nvPicPr>
          <p:blipFill>
            <a:blip r:embed="rId9"/>
            <a:stretch>
              <a:fillRect/>
            </a:stretch>
          </p:blipFill>
          <p:spPr>
            <a:xfrm>
              <a:off x="1725295" y="5095240"/>
              <a:ext cx="768985" cy="354965"/>
            </a:xfrm>
            <a:prstGeom prst="rect">
              <a:avLst/>
            </a:prstGeom>
          </p:spPr>
        </p:pic>
        <p:sp>
          <p:nvSpPr>
            <p:cNvPr id="273" name="文本框 272">
              <a:extLst>
                <a:ext uri="{FF2B5EF4-FFF2-40B4-BE49-F238E27FC236}">
                  <a16:creationId xmlns:a16="http://schemas.microsoft.com/office/drawing/2014/main" id="{D5F589ED-6622-444E-9DA8-BAD684C9ED47}"/>
                </a:ext>
              </a:extLst>
            </p:cNvPr>
            <p:cNvSpPr txBox="1"/>
            <p:nvPr/>
          </p:nvSpPr>
          <p:spPr>
            <a:xfrm>
              <a:off x="2369185" y="4852035"/>
              <a:ext cx="506095" cy="462280"/>
            </a:xfrm>
            <a:prstGeom prst="rect">
              <a:avLst/>
            </a:prstGeom>
            <a:noFill/>
          </p:spPr>
          <p:txBody>
            <a:bodyPr wrap="square" rtlCol="0">
              <a:noAutofit/>
            </a:bodyPr>
            <a:lstStyle/>
            <a:p>
              <a:r>
                <a:rPr lang="en-US" altLang="zh-CN" sz="2000" dirty="0">
                  <a:solidFill>
                    <a:srgbClr val="FF0000"/>
                  </a:solidFill>
                </a:rPr>
                <a:t>19</a:t>
              </a:r>
            </a:p>
          </p:txBody>
        </p:sp>
      </p:grpSp>
      <p:grpSp>
        <p:nvGrpSpPr>
          <p:cNvPr id="274" name="组合 273">
            <a:extLst>
              <a:ext uri="{FF2B5EF4-FFF2-40B4-BE49-F238E27FC236}">
                <a16:creationId xmlns:a16="http://schemas.microsoft.com/office/drawing/2014/main" id="{D7131B2C-21F3-4EF1-AB07-8AB26CAB540E}"/>
              </a:ext>
            </a:extLst>
          </p:cNvPr>
          <p:cNvGrpSpPr/>
          <p:nvPr/>
        </p:nvGrpSpPr>
        <p:grpSpPr>
          <a:xfrm>
            <a:off x="2028292" y="778946"/>
            <a:ext cx="1128183" cy="635001"/>
            <a:chOff x="1716405" y="4340224"/>
            <a:chExt cx="1128183" cy="635001"/>
          </a:xfrm>
        </p:grpSpPr>
        <p:pic>
          <p:nvPicPr>
            <p:cNvPr id="275" name="图片 274">
              <a:extLst>
                <a:ext uri="{FF2B5EF4-FFF2-40B4-BE49-F238E27FC236}">
                  <a16:creationId xmlns:a16="http://schemas.microsoft.com/office/drawing/2014/main" id="{9609BE3A-46C5-4AC9-9DAD-7703E070AD90}"/>
                </a:ext>
              </a:extLst>
            </p:cNvPr>
            <p:cNvPicPr>
              <a:picLocks noChangeAspect="1"/>
            </p:cNvPicPr>
            <p:nvPr/>
          </p:nvPicPr>
          <p:blipFill>
            <a:blip r:embed="rId9"/>
            <a:stretch>
              <a:fillRect/>
            </a:stretch>
          </p:blipFill>
          <p:spPr>
            <a:xfrm>
              <a:off x="1716405" y="4620260"/>
              <a:ext cx="768985" cy="354965"/>
            </a:xfrm>
            <a:prstGeom prst="rect">
              <a:avLst/>
            </a:prstGeom>
          </p:spPr>
        </p:pic>
        <p:sp>
          <p:nvSpPr>
            <p:cNvPr id="276" name="文本框 275">
              <a:extLst>
                <a:ext uri="{FF2B5EF4-FFF2-40B4-BE49-F238E27FC236}">
                  <a16:creationId xmlns:a16="http://schemas.microsoft.com/office/drawing/2014/main" id="{6D66DADD-05EA-462A-8727-9E6696C47FA6}"/>
                </a:ext>
              </a:extLst>
            </p:cNvPr>
            <p:cNvSpPr txBox="1"/>
            <p:nvPr/>
          </p:nvSpPr>
          <p:spPr>
            <a:xfrm>
              <a:off x="2338493" y="4340224"/>
              <a:ext cx="506095" cy="462280"/>
            </a:xfrm>
            <a:prstGeom prst="rect">
              <a:avLst/>
            </a:prstGeom>
            <a:noFill/>
          </p:spPr>
          <p:txBody>
            <a:bodyPr wrap="square" rtlCol="0">
              <a:noAutofit/>
            </a:bodyPr>
            <a:lstStyle/>
            <a:p>
              <a:r>
                <a:rPr lang="en-US" altLang="zh-CN" sz="2000" dirty="0">
                  <a:solidFill>
                    <a:srgbClr val="FF0000"/>
                  </a:solidFill>
                </a:rPr>
                <a:t>13</a:t>
              </a:r>
            </a:p>
          </p:txBody>
        </p:sp>
      </p:grpSp>
      <p:grpSp>
        <p:nvGrpSpPr>
          <p:cNvPr id="277" name="组合 276">
            <a:extLst>
              <a:ext uri="{FF2B5EF4-FFF2-40B4-BE49-F238E27FC236}">
                <a16:creationId xmlns:a16="http://schemas.microsoft.com/office/drawing/2014/main" id="{833E9AEF-E8D4-4F52-9443-13FAD9D2FCBC}"/>
              </a:ext>
            </a:extLst>
          </p:cNvPr>
          <p:cNvGrpSpPr/>
          <p:nvPr/>
        </p:nvGrpSpPr>
        <p:grpSpPr>
          <a:xfrm>
            <a:off x="1803041" y="593725"/>
            <a:ext cx="1145540" cy="636270"/>
            <a:chOff x="1703070" y="3858895"/>
            <a:chExt cx="1145540" cy="636270"/>
          </a:xfrm>
        </p:grpSpPr>
        <p:pic>
          <p:nvPicPr>
            <p:cNvPr id="278" name="图片 277">
              <a:extLst>
                <a:ext uri="{FF2B5EF4-FFF2-40B4-BE49-F238E27FC236}">
                  <a16:creationId xmlns:a16="http://schemas.microsoft.com/office/drawing/2014/main" id="{73403198-3DE2-4117-B818-A14E050F734E}"/>
                </a:ext>
              </a:extLst>
            </p:cNvPr>
            <p:cNvPicPr>
              <a:picLocks noChangeAspect="1"/>
            </p:cNvPicPr>
            <p:nvPr/>
          </p:nvPicPr>
          <p:blipFill>
            <a:blip r:embed="rId9"/>
            <a:stretch>
              <a:fillRect/>
            </a:stretch>
          </p:blipFill>
          <p:spPr>
            <a:xfrm>
              <a:off x="1703070" y="4140200"/>
              <a:ext cx="768985" cy="354965"/>
            </a:xfrm>
            <a:prstGeom prst="rect">
              <a:avLst/>
            </a:prstGeom>
          </p:spPr>
        </p:pic>
        <p:sp>
          <p:nvSpPr>
            <p:cNvPr id="279" name="文本框 278">
              <a:extLst>
                <a:ext uri="{FF2B5EF4-FFF2-40B4-BE49-F238E27FC236}">
                  <a16:creationId xmlns:a16="http://schemas.microsoft.com/office/drawing/2014/main" id="{BE46FA75-9D24-45AD-8A25-35069B0DFBFC}"/>
                </a:ext>
              </a:extLst>
            </p:cNvPr>
            <p:cNvSpPr txBox="1"/>
            <p:nvPr/>
          </p:nvSpPr>
          <p:spPr>
            <a:xfrm>
              <a:off x="2342515" y="3858895"/>
              <a:ext cx="506095" cy="462280"/>
            </a:xfrm>
            <a:prstGeom prst="rect">
              <a:avLst/>
            </a:prstGeom>
            <a:noFill/>
          </p:spPr>
          <p:txBody>
            <a:bodyPr wrap="square" rtlCol="0">
              <a:noAutofit/>
            </a:bodyPr>
            <a:lstStyle/>
            <a:p>
              <a:r>
                <a:rPr lang="en-US" altLang="zh-CN" sz="2000" dirty="0">
                  <a:solidFill>
                    <a:srgbClr val="FF0000"/>
                  </a:solidFill>
                </a:rPr>
                <a:t>8</a:t>
              </a:r>
            </a:p>
          </p:txBody>
        </p:sp>
      </p:grpSp>
      <p:grpSp>
        <p:nvGrpSpPr>
          <p:cNvPr id="280" name="组合 279">
            <a:extLst>
              <a:ext uri="{FF2B5EF4-FFF2-40B4-BE49-F238E27FC236}">
                <a16:creationId xmlns:a16="http://schemas.microsoft.com/office/drawing/2014/main" id="{F4DC585C-6D28-4F58-8D94-B79D3E345218}"/>
              </a:ext>
            </a:extLst>
          </p:cNvPr>
          <p:cNvGrpSpPr/>
          <p:nvPr/>
        </p:nvGrpSpPr>
        <p:grpSpPr>
          <a:xfrm>
            <a:off x="1143635" y="686484"/>
            <a:ext cx="1145540" cy="607060"/>
            <a:chOff x="1673225" y="3421380"/>
            <a:chExt cx="1145540" cy="607060"/>
          </a:xfrm>
        </p:grpSpPr>
        <p:pic>
          <p:nvPicPr>
            <p:cNvPr id="281" name="图片 280">
              <a:extLst>
                <a:ext uri="{FF2B5EF4-FFF2-40B4-BE49-F238E27FC236}">
                  <a16:creationId xmlns:a16="http://schemas.microsoft.com/office/drawing/2014/main" id="{4E8FF972-6735-452F-A117-787F27707F7C}"/>
                </a:ext>
              </a:extLst>
            </p:cNvPr>
            <p:cNvPicPr>
              <a:picLocks noChangeAspect="1"/>
            </p:cNvPicPr>
            <p:nvPr/>
          </p:nvPicPr>
          <p:blipFill>
            <a:blip r:embed="rId9"/>
            <a:stretch>
              <a:fillRect/>
            </a:stretch>
          </p:blipFill>
          <p:spPr>
            <a:xfrm>
              <a:off x="1673225" y="3673475"/>
              <a:ext cx="768985" cy="354965"/>
            </a:xfrm>
            <a:prstGeom prst="rect">
              <a:avLst/>
            </a:prstGeom>
          </p:spPr>
        </p:pic>
        <p:sp>
          <p:nvSpPr>
            <p:cNvPr id="282" name="文本框 281">
              <a:extLst>
                <a:ext uri="{FF2B5EF4-FFF2-40B4-BE49-F238E27FC236}">
                  <a16:creationId xmlns:a16="http://schemas.microsoft.com/office/drawing/2014/main" id="{D8847DA8-B74C-462C-99F2-7F373C27CE52}"/>
                </a:ext>
              </a:extLst>
            </p:cNvPr>
            <p:cNvSpPr txBox="1"/>
            <p:nvPr/>
          </p:nvSpPr>
          <p:spPr>
            <a:xfrm>
              <a:off x="2312670" y="3421380"/>
              <a:ext cx="506095" cy="462280"/>
            </a:xfrm>
            <a:prstGeom prst="rect">
              <a:avLst/>
            </a:prstGeom>
            <a:noFill/>
          </p:spPr>
          <p:txBody>
            <a:bodyPr wrap="square" rtlCol="0">
              <a:noAutofit/>
            </a:bodyPr>
            <a:lstStyle/>
            <a:p>
              <a:r>
                <a:rPr lang="en-US" altLang="zh-CN" sz="2000" dirty="0">
                  <a:solidFill>
                    <a:srgbClr val="FF0000"/>
                  </a:solidFill>
                </a:rPr>
                <a:t>6</a:t>
              </a:r>
            </a:p>
          </p:txBody>
        </p:sp>
      </p:grpSp>
      <p:grpSp>
        <p:nvGrpSpPr>
          <p:cNvPr id="283" name="组合 282">
            <a:extLst>
              <a:ext uri="{FF2B5EF4-FFF2-40B4-BE49-F238E27FC236}">
                <a16:creationId xmlns:a16="http://schemas.microsoft.com/office/drawing/2014/main" id="{5A884CE4-9017-4398-8E9D-D4D7DA5288F4}"/>
              </a:ext>
            </a:extLst>
          </p:cNvPr>
          <p:cNvGrpSpPr/>
          <p:nvPr/>
        </p:nvGrpSpPr>
        <p:grpSpPr>
          <a:xfrm>
            <a:off x="1504685" y="366395"/>
            <a:ext cx="1149985" cy="598170"/>
            <a:chOff x="1673225" y="2962910"/>
            <a:chExt cx="1149985" cy="598170"/>
          </a:xfrm>
        </p:grpSpPr>
        <p:pic>
          <p:nvPicPr>
            <p:cNvPr id="284" name="图片 283">
              <a:extLst>
                <a:ext uri="{FF2B5EF4-FFF2-40B4-BE49-F238E27FC236}">
                  <a16:creationId xmlns:a16="http://schemas.microsoft.com/office/drawing/2014/main" id="{0FB4906A-158B-4924-A46B-9DFE2862DE88}"/>
                </a:ext>
              </a:extLst>
            </p:cNvPr>
            <p:cNvPicPr>
              <a:picLocks noChangeAspect="1"/>
            </p:cNvPicPr>
            <p:nvPr/>
          </p:nvPicPr>
          <p:blipFill>
            <a:blip r:embed="rId9"/>
            <a:stretch>
              <a:fillRect/>
            </a:stretch>
          </p:blipFill>
          <p:spPr>
            <a:xfrm>
              <a:off x="1673225" y="3206115"/>
              <a:ext cx="768985" cy="354965"/>
            </a:xfrm>
            <a:prstGeom prst="rect">
              <a:avLst/>
            </a:prstGeom>
          </p:spPr>
        </p:pic>
        <p:sp>
          <p:nvSpPr>
            <p:cNvPr id="285" name="文本框 284">
              <a:extLst>
                <a:ext uri="{FF2B5EF4-FFF2-40B4-BE49-F238E27FC236}">
                  <a16:creationId xmlns:a16="http://schemas.microsoft.com/office/drawing/2014/main" id="{BB3B243D-2D3C-4A29-B18F-DBFC2336427D}"/>
                </a:ext>
              </a:extLst>
            </p:cNvPr>
            <p:cNvSpPr txBox="1"/>
            <p:nvPr/>
          </p:nvSpPr>
          <p:spPr>
            <a:xfrm>
              <a:off x="2317115" y="2962910"/>
              <a:ext cx="506095" cy="462280"/>
            </a:xfrm>
            <a:prstGeom prst="rect">
              <a:avLst/>
            </a:prstGeom>
            <a:noFill/>
          </p:spPr>
          <p:txBody>
            <a:bodyPr wrap="square" rtlCol="0">
              <a:noAutofit/>
            </a:bodyPr>
            <a:lstStyle/>
            <a:p>
              <a:r>
                <a:rPr lang="en-US" altLang="zh-CN" sz="2000">
                  <a:solidFill>
                    <a:srgbClr val="FF0000"/>
                  </a:solidFill>
                </a:rPr>
                <a:t>4</a:t>
              </a:r>
            </a:p>
          </p:txBody>
        </p:sp>
      </p:grpSp>
      <p:grpSp>
        <p:nvGrpSpPr>
          <p:cNvPr id="286" name="组合 285">
            <a:extLst>
              <a:ext uri="{FF2B5EF4-FFF2-40B4-BE49-F238E27FC236}">
                <a16:creationId xmlns:a16="http://schemas.microsoft.com/office/drawing/2014/main" id="{D076A905-AEA5-4E8C-B1F1-A0BCF33A7EDA}"/>
              </a:ext>
            </a:extLst>
          </p:cNvPr>
          <p:cNvGrpSpPr/>
          <p:nvPr/>
        </p:nvGrpSpPr>
        <p:grpSpPr>
          <a:xfrm>
            <a:off x="1020127" y="183197"/>
            <a:ext cx="1149985" cy="598170"/>
            <a:chOff x="1680210" y="2473325"/>
            <a:chExt cx="1149985" cy="598170"/>
          </a:xfrm>
        </p:grpSpPr>
        <p:pic>
          <p:nvPicPr>
            <p:cNvPr id="287" name="图片 286">
              <a:extLst>
                <a:ext uri="{FF2B5EF4-FFF2-40B4-BE49-F238E27FC236}">
                  <a16:creationId xmlns:a16="http://schemas.microsoft.com/office/drawing/2014/main" id="{275B471C-2A1C-472C-843B-F10E1A9E5521}"/>
                </a:ext>
              </a:extLst>
            </p:cNvPr>
            <p:cNvPicPr>
              <a:picLocks noChangeAspect="1"/>
            </p:cNvPicPr>
            <p:nvPr/>
          </p:nvPicPr>
          <p:blipFill>
            <a:blip r:embed="rId9"/>
            <a:stretch>
              <a:fillRect/>
            </a:stretch>
          </p:blipFill>
          <p:spPr>
            <a:xfrm>
              <a:off x="1680210" y="2716530"/>
              <a:ext cx="768985" cy="354965"/>
            </a:xfrm>
            <a:prstGeom prst="rect">
              <a:avLst/>
            </a:prstGeom>
          </p:spPr>
        </p:pic>
        <p:sp>
          <p:nvSpPr>
            <p:cNvPr id="288" name="文本框 287">
              <a:extLst>
                <a:ext uri="{FF2B5EF4-FFF2-40B4-BE49-F238E27FC236}">
                  <a16:creationId xmlns:a16="http://schemas.microsoft.com/office/drawing/2014/main" id="{AB8AADF1-922E-4965-B659-26F841F76048}"/>
                </a:ext>
              </a:extLst>
            </p:cNvPr>
            <p:cNvSpPr txBox="1"/>
            <p:nvPr/>
          </p:nvSpPr>
          <p:spPr>
            <a:xfrm>
              <a:off x="2324100" y="2473325"/>
              <a:ext cx="506095" cy="462280"/>
            </a:xfrm>
            <a:prstGeom prst="rect">
              <a:avLst/>
            </a:prstGeom>
            <a:noFill/>
          </p:spPr>
          <p:txBody>
            <a:bodyPr wrap="square" rtlCol="0">
              <a:noAutofit/>
            </a:bodyPr>
            <a:lstStyle/>
            <a:p>
              <a:r>
                <a:rPr lang="en-US" altLang="zh-CN" sz="2000">
                  <a:solidFill>
                    <a:srgbClr val="FF0000"/>
                  </a:solidFill>
                </a:rPr>
                <a:t>3</a:t>
              </a:r>
            </a:p>
          </p:txBody>
        </p:sp>
      </p:grpSp>
      <p:grpSp>
        <p:nvGrpSpPr>
          <p:cNvPr id="289" name="组合 288">
            <a:extLst>
              <a:ext uri="{FF2B5EF4-FFF2-40B4-BE49-F238E27FC236}">
                <a16:creationId xmlns:a16="http://schemas.microsoft.com/office/drawing/2014/main" id="{B0AA002C-20F8-4B65-9032-23333F736032}"/>
              </a:ext>
            </a:extLst>
          </p:cNvPr>
          <p:cNvGrpSpPr/>
          <p:nvPr/>
        </p:nvGrpSpPr>
        <p:grpSpPr>
          <a:xfrm>
            <a:off x="3045432" y="1176277"/>
            <a:ext cx="638175" cy="535305"/>
            <a:chOff x="3655060" y="5347970"/>
            <a:chExt cx="638175" cy="535305"/>
          </a:xfrm>
        </p:grpSpPr>
        <p:pic>
          <p:nvPicPr>
            <p:cNvPr id="290" name="图片 289">
              <a:extLst>
                <a:ext uri="{FF2B5EF4-FFF2-40B4-BE49-F238E27FC236}">
                  <a16:creationId xmlns:a16="http://schemas.microsoft.com/office/drawing/2014/main" id="{5E246A1A-2C4F-477D-8DB6-6F9DDDB33F8E}"/>
                </a:ext>
              </a:extLst>
            </p:cNvPr>
            <p:cNvPicPr>
              <a:picLocks noChangeAspect="1"/>
            </p:cNvPicPr>
            <p:nvPr/>
          </p:nvPicPr>
          <p:blipFill>
            <a:blip r:embed="rId8"/>
            <a:stretch>
              <a:fillRect/>
            </a:stretch>
          </p:blipFill>
          <p:spPr>
            <a:xfrm>
              <a:off x="3655060" y="5567045"/>
              <a:ext cx="276225" cy="316230"/>
            </a:xfrm>
            <a:prstGeom prst="rect">
              <a:avLst/>
            </a:prstGeom>
          </p:spPr>
        </p:pic>
        <p:sp>
          <p:nvSpPr>
            <p:cNvPr id="291" name="文本框 290">
              <a:extLst>
                <a:ext uri="{FF2B5EF4-FFF2-40B4-BE49-F238E27FC236}">
                  <a16:creationId xmlns:a16="http://schemas.microsoft.com/office/drawing/2014/main" id="{1F57A6FB-2856-478F-BD70-B16AC9689454}"/>
                </a:ext>
              </a:extLst>
            </p:cNvPr>
            <p:cNvSpPr txBox="1"/>
            <p:nvPr/>
          </p:nvSpPr>
          <p:spPr>
            <a:xfrm>
              <a:off x="3797935" y="5347970"/>
              <a:ext cx="495300" cy="410210"/>
            </a:xfrm>
            <a:prstGeom prst="rect">
              <a:avLst/>
            </a:prstGeom>
            <a:noFill/>
          </p:spPr>
          <p:txBody>
            <a:bodyPr wrap="square" rtlCol="0">
              <a:noAutofit/>
            </a:bodyPr>
            <a:lstStyle/>
            <a:p>
              <a:r>
                <a:rPr lang="en-US" altLang="zh-CN" sz="2000" dirty="0">
                  <a:solidFill>
                    <a:srgbClr val="FF0000"/>
                  </a:solidFill>
                </a:rPr>
                <a:t>20</a:t>
              </a:r>
            </a:p>
          </p:txBody>
        </p:sp>
      </p:grpSp>
      <p:grpSp>
        <p:nvGrpSpPr>
          <p:cNvPr id="292" name="组合 291">
            <a:extLst>
              <a:ext uri="{FF2B5EF4-FFF2-40B4-BE49-F238E27FC236}">
                <a16:creationId xmlns:a16="http://schemas.microsoft.com/office/drawing/2014/main" id="{F3F5A1B3-4242-41FB-95A7-6476D136CC46}"/>
              </a:ext>
            </a:extLst>
          </p:cNvPr>
          <p:cNvGrpSpPr/>
          <p:nvPr/>
        </p:nvGrpSpPr>
        <p:grpSpPr>
          <a:xfrm>
            <a:off x="1353549" y="346718"/>
            <a:ext cx="1105218" cy="627697"/>
            <a:chOff x="277495" y="3610293"/>
            <a:chExt cx="1105218" cy="627697"/>
          </a:xfrm>
        </p:grpSpPr>
        <p:pic>
          <p:nvPicPr>
            <p:cNvPr id="293" name="图片 292">
              <a:extLst>
                <a:ext uri="{FF2B5EF4-FFF2-40B4-BE49-F238E27FC236}">
                  <a16:creationId xmlns:a16="http://schemas.microsoft.com/office/drawing/2014/main" id="{D1D51D58-5D0A-471A-A678-8BAAACA68EE5}"/>
                </a:ext>
              </a:extLst>
            </p:cNvPr>
            <p:cNvPicPr>
              <a:picLocks noChangeAspect="1"/>
            </p:cNvPicPr>
            <p:nvPr/>
          </p:nvPicPr>
          <p:blipFill>
            <a:blip r:embed="rId9"/>
            <a:stretch>
              <a:fillRect/>
            </a:stretch>
          </p:blipFill>
          <p:spPr>
            <a:xfrm>
              <a:off x="277495" y="3883025"/>
              <a:ext cx="768985" cy="354965"/>
            </a:xfrm>
            <a:prstGeom prst="rect">
              <a:avLst/>
            </a:prstGeom>
          </p:spPr>
        </p:pic>
        <p:sp>
          <p:nvSpPr>
            <p:cNvPr id="294" name="文本框 293">
              <a:extLst>
                <a:ext uri="{FF2B5EF4-FFF2-40B4-BE49-F238E27FC236}">
                  <a16:creationId xmlns:a16="http://schemas.microsoft.com/office/drawing/2014/main" id="{397E94F6-0DB3-42AF-BB73-667DDAF01E73}"/>
                </a:ext>
              </a:extLst>
            </p:cNvPr>
            <p:cNvSpPr txBox="1"/>
            <p:nvPr/>
          </p:nvSpPr>
          <p:spPr>
            <a:xfrm>
              <a:off x="876618" y="3610293"/>
              <a:ext cx="506095" cy="462280"/>
            </a:xfrm>
            <a:prstGeom prst="rect">
              <a:avLst/>
            </a:prstGeom>
            <a:noFill/>
          </p:spPr>
          <p:txBody>
            <a:bodyPr wrap="square" rtlCol="0">
              <a:noAutofit/>
            </a:bodyPr>
            <a:lstStyle/>
            <a:p>
              <a:r>
                <a:rPr lang="en-US" altLang="zh-CN" sz="2000" dirty="0">
                  <a:solidFill>
                    <a:srgbClr val="FF0000"/>
                  </a:solidFill>
                </a:rPr>
                <a:t>1</a:t>
              </a:r>
            </a:p>
          </p:txBody>
        </p:sp>
      </p:grpSp>
      <p:sp>
        <p:nvSpPr>
          <p:cNvPr id="6" name="灯片编号占位符 5"/>
          <p:cNvSpPr>
            <a:spLocks noGrp="1"/>
          </p:cNvSpPr>
          <p:nvPr>
            <p:ph type="sldNum" sz="quarter" idx="16"/>
          </p:nvPr>
        </p:nvSpPr>
        <p:spPr/>
        <p:txBody>
          <a:bodyPr/>
          <a:lstStyle/>
          <a:p>
            <a:fld id="{C79ECAFE-A460-4E13-ABCB-32CAE6136244}" type="slidenum">
              <a:rPr lang="zh-CN" altLang="en-US" smtClean="0"/>
              <a:t>33</a:t>
            </a:fld>
            <a:endParaRPr lang="zh-CN" altLang="en-US" dirty="0"/>
          </a:p>
        </p:txBody>
      </p:sp>
      <p:pic>
        <p:nvPicPr>
          <p:cNvPr id="218" name="内容占位符 28">
            <a:extLst>
              <a:ext uri="{FF2B5EF4-FFF2-40B4-BE49-F238E27FC236}">
                <a16:creationId xmlns:a16="http://schemas.microsoft.com/office/drawing/2014/main" id="{BB4AF410-FAC9-466A-9063-DDCB44407934}"/>
              </a:ext>
            </a:extLst>
          </p:cNvPr>
          <p:cNvPicPr>
            <a:picLocks noChangeAspect="1"/>
          </p:cNvPicPr>
          <p:nvPr/>
        </p:nvPicPr>
        <p:blipFill>
          <a:blip r:embed="rId12"/>
          <a:stretch>
            <a:fillRect/>
          </a:stretch>
        </p:blipFill>
        <p:spPr>
          <a:xfrm>
            <a:off x="243840" y="253365"/>
            <a:ext cx="5408930" cy="1823720"/>
          </a:xfrm>
          <a:prstGeom prst="rect">
            <a:avLst/>
          </a:prstGeom>
        </p:spPr>
      </p:pic>
      <p:grpSp>
        <p:nvGrpSpPr>
          <p:cNvPr id="3" name="组合 2">
            <a:extLst>
              <a:ext uri="{FF2B5EF4-FFF2-40B4-BE49-F238E27FC236}">
                <a16:creationId xmlns:a16="http://schemas.microsoft.com/office/drawing/2014/main" id="{1750BEC9-9CE2-4361-A393-B7EF59EF47FF}"/>
              </a:ext>
            </a:extLst>
          </p:cNvPr>
          <p:cNvGrpSpPr/>
          <p:nvPr/>
        </p:nvGrpSpPr>
        <p:grpSpPr>
          <a:xfrm>
            <a:off x="659130" y="-1514793"/>
            <a:ext cx="1075689" cy="313373"/>
            <a:chOff x="659130" y="181927"/>
            <a:chExt cx="1075689" cy="313373"/>
          </a:xfrm>
        </p:grpSpPr>
        <p:sp>
          <p:nvSpPr>
            <p:cNvPr id="30" name="矩形 29"/>
            <p:cNvSpPr/>
            <p:nvPr/>
          </p:nvSpPr>
          <p:spPr>
            <a:xfrm>
              <a:off x="659130" y="280035"/>
              <a:ext cx="925830" cy="21526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3" name="文本框 62"/>
            <p:cNvSpPr txBox="1"/>
            <p:nvPr/>
          </p:nvSpPr>
          <p:spPr>
            <a:xfrm>
              <a:off x="1506854" y="181927"/>
              <a:ext cx="227965" cy="213995"/>
            </a:xfrm>
            <a:prstGeom prst="rect">
              <a:avLst/>
            </a:prstGeom>
            <a:noFill/>
          </p:spPr>
          <p:txBody>
            <a:bodyPr wrap="square" rtlCol="0">
              <a:noAutofit/>
            </a:bodyPr>
            <a:lstStyle/>
            <a:p>
              <a:r>
                <a:rPr lang="en-US" altLang="zh-CN" sz="900" dirty="0">
                  <a:solidFill>
                    <a:srgbClr val="FF0000"/>
                  </a:solidFill>
                </a:rPr>
                <a:t>0</a:t>
              </a:r>
            </a:p>
          </p:txBody>
        </p:sp>
      </p:grpSp>
      <p:grpSp>
        <p:nvGrpSpPr>
          <p:cNvPr id="10" name="组合 9">
            <a:extLst>
              <a:ext uri="{FF2B5EF4-FFF2-40B4-BE49-F238E27FC236}">
                <a16:creationId xmlns:a16="http://schemas.microsoft.com/office/drawing/2014/main" id="{EB5B5FF9-5257-4FF3-90EC-0CC92A9BFD51}"/>
              </a:ext>
            </a:extLst>
          </p:cNvPr>
          <p:cNvGrpSpPr/>
          <p:nvPr/>
        </p:nvGrpSpPr>
        <p:grpSpPr>
          <a:xfrm>
            <a:off x="1668145" y="-1512963"/>
            <a:ext cx="441325" cy="311543"/>
            <a:chOff x="1668145" y="183757"/>
            <a:chExt cx="441325" cy="311543"/>
          </a:xfrm>
        </p:grpSpPr>
        <p:sp>
          <p:nvSpPr>
            <p:cNvPr id="31" name="矩形 30"/>
            <p:cNvSpPr/>
            <p:nvPr/>
          </p:nvSpPr>
          <p:spPr>
            <a:xfrm>
              <a:off x="1668145" y="30924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4" name="文本框 63"/>
            <p:cNvSpPr txBox="1"/>
            <p:nvPr/>
          </p:nvSpPr>
          <p:spPr>
            <a:xfrm>
              <a:off x="1881505" y="183757"/>
              <a:ext cx="227965" cy="213995"/>
            </a:xfrm>
            <a:prstGeom prst="rect">
              <a:avLst/>
            </a:prstGeom>
            <a:noFill/>
          </p:spPr>
          <p:txBody>
            <a:bodyPr wrap="square" rtlCol="0">
              <a:noAutofit/>
            </a:bodyPr>
            <a:lstStyle/>
            <a:p>
              <a:r>
                <a:rPr lang="en-US" altLang="zh-CN" sz="900" dirty="0">
                  <a:solidFill>
                    <a:srgbClr val="FF0000"/>
                  </a:solidFill>
                </a:rPr>
                <a:t>1</a:t>
              </a:r>
            </a:p>
          </p:txBody>
        </p:sp>
      </p:grpSp>
      <p:grpSp>
        <p:nvGrpSpPr>
          <p:cNvPr id="7" name="组合 6">
            <a:extLst>
              <a:ext uri="{FF2B5EF4-FFF2-40B4-BE49-F238E27FC236}">
                <a16:creationId xmlns:a16="http://schemas.microsoft.com/office/drawing/2014/main" id="{5AF04EF2-FE44-42AA-946B-CF74312C50A9}"/>
              </a:ext>
            </a:extLst>
          </p:cNvPr>
          <p:cNvGrpSpPr/>
          <p:nvPr/>
        </p:nvGrpSpPr>
        <p:grpSpPr>
          <a:xfrm>
            <a:off x="1306195" y="-1273175"/>
            <a:ext cx="448945" cy="295275"/>
            <a:chOff x="1306195" y="423545"/>
            <a:chExt cx="448945" cy="295275"/>
          </a:xfrm>
        </p:grpSpPr>
        <p:sp>
          <p:nvSpPr>
            <p:cNvPr id="33" name="矩形 32"/>
            <p:cNvSpPr/>
            <p:nvPr/>
          </p:nvSpPr>
          <p:spPr>
            <a:xfrm>
              <a:off x="1306195" y="53276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65" name="文本框 64"/>
            <p:cNvSpPr txBox="1"/>
            <p:nvPr/>
          </p:nvSpPr>
          <p:spPr>
            <a:xfrm>
              <a:off x="1527175" y="423545"/>
              <a:ext cx="227965" cy="213995"/>
            </a:xfrm>
            <a:prstGeom prst="rect">
              <a:avLst/>
            </a:prstGeom>
            <a:noFill/>
          </p:spPr>
          <p:txBody>
            <a:bodyPr wrap="square" rtlCol="0">
              <a:noAutofit/>
            </a:bodyPr>
            <a:lstStyle/>
            <a:p>
              <a:r>
                <a:rPr lang="en-US" altLang="zh-CN" sz="900" dirty="0">
                  <a:solidFill>
                    <a:srgbClr val="FF0000"/>
                  </a:solidFill>
                </a:rPr>
                <a:t>3</a:t>
              </a:r>
            </a:p>
          </p:txBody>
        </p:sp>
      </p:grpSp>
      <p:grpSp>
        <p:nvGrpSpPr>
          <p:cNvPr id="4" name="组合 3">
            <a:extLst>
              <a:ext uri="{FF2B5EF4-FFF2-40B4-BE49-F238E27FC236}">
                <a16:creationId xmlns:a16="http://schemas.microsoft.com/office/drawing/2014/main" id="{60DBF58D-6E96-4F25-8CDC-E0F3DAC6955E}"/>
              </a:ext>
            </a:extLst>
          </p:cNvPr>
          <p:cNvGrpSpPr/>
          <p:nvPr/>
        </p:nvGrpSpPr>
        <p:grpSpPr>
          <a:xfrm>
            <a:off x="948055" y="-1271906"/>
            <a:ext cx="439738" cy="271146"/>
            <a:chOff x="948055" y="424814"/>
            <a:chExt cx="439738" cy="271146"/>
          </a:xfrm>
        </p:grpSpPr>
        <p:sp>
          <p:nvSpPr>
            <p:cNvPr id="32" name="矩形 31"/>
            <p:cNvSpPr/>
            <p:nvPr/>
          </p:nvSpPr>
          <p:spPr>
            <a:xfrm>
              <a:off x="948055" y="50990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6" name="文本框 65"/>
            <p:cNvSpPr txBox="1"/>
            <p:nvPr/>
          </p:nvSpPr>
          <p:spPr>
            <a:xfrm>
              <a:off x="1159828" y="424814"/>
              <a:ext cx="227965" cy="213995"/>
            </a:xfrm>
            <a:prstGeom prst="rect">
              <a:avLst/>
            </a:prstGeom>
            <a:noFill/>
          </p:spPr>
          <p:txBody>
            <a:bodyPr wrap="square" rtlCol="0">
              <a:noAutofit/>
            </a:bodyPr>
            <a:lstStyle/>
            <a:p>
              <a:r>
                <a:rPr lang="en-US" altLang="zh-CN" sz="900" dirty="0">
                  <a:solidFill>
                    <a:srgbClr val="FF0000"/>
                  </a:solidFill>
                </a:rPr>
                <a:t>2</a:t>
              </a:r>
            </a:p>
          </p:txBody>
        </p:sp>
      </p:grpSp>
      <p:grpSp>
        <p:nvGrpSpPr>
          <p:cNvPr id="8" name="组合 7">
            <a:extLst>
              <a:ext uri="{FF2B5EF4-FFF2-40B4-BE49-F238E27FC236}">
                <a16:creationId xmlns:a16="http://schemas.microsoft.com/office/drawing/2014/main" id="{A6E6D720-1993-4ED0-9C51-8C8BDA43C6E8}"/>
              </a:ext>
            </a:extLst>
          </p:cNvPr>
          <p:cNvGrpSpPr/>
          <p:nvPr/>
        </p:nvGrpSpPr>
        <p:grpSpPr>
          <a:xfrm>
            <a:off x="1650365" y="-1078230"/>
            <a:ext cx="440690" cy="310199"/>
            <a:chOff x="1650365" y="618490"/>
            <a:chExt cx="440690" cy="310199"/>
          </a:xfrm>
        </p:grpSpPr>
        <p:sp>
          <p:nvSpPr>
            <p:cNvPr id="34" name="矩形 33"/>
            <p:cNvSpPr/>
            <p:nvPr/>
          </p:nvSpPr>
          <p:spPr>
            <a:xfrm>
              <a:off x="1650365" y="742634"/>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7" name="文本框 66"/>
            <p:cNvSpPr txBox="1"/>
            <p:nvPr/>
          </p:nvSpPr>
          <p:spPr>
            <a:xfrm>
              <a:off x="1863090" y="618490"/>
              <a:ext cx="227965" cy="213995"/>
            </a:xfrm>
            <a:prstGeom prst="rect">
              <a:avLst/>
            </a:prstGeom>
            <a:noFill/>
          </p:spPr>
          <p:txBody>
            <a:bodyPr wrap="square" rtlCol="0">
              <a:noAutofit/>
            </a:bodyPr>
            <a:lstStyle/>
            <a:p>
              <a:r>
                <a:rPr lang="en-US" altLang="zh-CN" sz="900" dirty="0">
                  <a:solidFill>
                    <a:srgbClr val="FF0000"/>
                  </a:solidFill>
                </a:rPr>
                <a:t>4</a:t>
              </a:r>
            </a:p>
          </p:txBody>
        </p:sp>
      </p:grpSp>
      <p:grpSp>
        <p:nvGrpSpPr>
          <p:cNvPr id="9" name="组合 8">
            <a:extLst>
              <a:ext uri="{FF2B5EF4-FFF2-40B4-BE49-F238E27FC236}">
                <a16:creationId xmlns:a16="http://schemas.microsoft.com/office/drawing/2014/main" id="{0DE16A6D-249B-4F28-9BAE-3EAE257AEB43}"/>
              </a:ext>
            </a:extLst>
          </p:cNvPr>
          <p:cNvGrpSpPr/>
          <p:nvPr/>
        </p:nvGrpSpPr>
        <p:grpSpPr>
          <a:xfrm>
            <a:off x="691515" y="-848360"/>
            <a:ext cx="624205" cy="299720"/>
            <a:chOff x="691515" y="848360"/>
            <a:chExt cx="624205" cy="299720"/>
          </a:xfrm>
        </p:grpSpPr>
        <p:sp>
          <p:nvSpPr>
            <p:cNvPr id="42" name="矩形 41"/>
            <p:cNvSpPr/>
            <p:nvPr/>
          </p:nvSpPr>
          <p:spPr>
            <a:xfrm>
              <a:off x="691515" y="962025"/>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8" name="文本框 67"/>
            <p:cNvSpPr txBox="1"/>
            <p:nvPr/>
          </p:nvSpPr>
          <p:spPr>
            <a:xfrm>
              <a:off x="1087755" y="848360"/>
              <a:ext cx="227965" cy="213995"/>
            </a:xfrm>
            <a:prstGeom prst="rect">
              <a:avLst/>
            </a:prstGeom>
            <a:noFill/>
          </p:spPr>
          <p:txBody>
            <a:bodyPr wrap="square" rtlCol="0">
              <a:noAutofit/>
            </a:bodyPr>
            <a:lstStyle/>
            <a:p>
              <a:r>
                <a:rPr lang="en-US" altLang="zh-CN" sz="900" dirty="0">
                  <a:solidFill>
                    <a:srgbClr val="FF0000"/>
                  </a:solidFill>
                </a:rPr>
                <a:t>5</a:t>
              </a:r>
            </a:p>
          </p:txBody>
        </p:sp>
      </p:grpSp>
      <p:grpSp>
        <p:nvGrpSpPr>
          <p:cNvPr id="12" name="组合 11">
            <a:extLst>
              <a:ext uri="{FF2B5EF4-FFF2-40B4-BE49-F238E27FC236}">
                <a16:creationId xmlns:a16="http://schemas.microsoft.com/office/drawing/2014/main" id="{1D86EBE1-971D-4989-9776-E962321F37E1}"/>
              </a:ext>
            </a:extLst>
          </p:cNvPr>
          <p:cNvGrpSpPr/>
          <p:nvPr/>
        </p:nvGrpSpPr>
        <p:grpSpPr>
          <a:xfrm>
            <a:off x="1744662" y="-861060"/>
            <a:ext cx="422593" cy="305435"/>
            <a:chOff x="1744662" y="835660"/>
            <a:chExt cx="422593" cy="305435"/>
          </a:xfrm>
        </p:grpSpPr>
        <p:sp>
          <p:nvSpPr>
            <p:cNvPr id="37" name="矩形 36"/>
            <p:cNvSpPr/>
            <p:nvPr/>
          </p:nvSpPr>
          <p:spPr>
            <a:xfrm>
              <a:off x="1744662" y="955040"/>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69" name="文本框 68"/>
            <p:cNvSpPr txBox="1"/>
            <p:nvPr/>
          </p:nvSpPr>
          <p:spPr>
            <a:xfrm>
              <a:off x="1939290" y="835660"/>
              <a:ext cx="227965" cy="213995"/>
            </a:xfrm>
            <a:prstGeom prst="rect">
              <a:avLst/>
            </a:prstGeom>
            <a:noFill/>
          </p:spPr>
          <p:txBody>
            <a:bodyPr wrap="square" rtlCol="0">
              <a:noAutofit/>
            </a:bodyPr>
            <a:lstStyle/>
            <a:p>
              <a:r>
                <a:rPr lang="en-US" altLang="zh-CN" sz="900" dirty="0">
                  <a:solidFill>
                    <a:srgbClr val="FF0000"/>
                  </a:solidFill>
                </a:rPr>
                <a:t>7</a:t>
              </a:r>
            </a:p>
          </p:txBody>
        </p:sp>
      </p:grpSp>
      <p:grpSp>
        <p:nvGrpSpPr>
          <p:cNvPr id="11" name="组合 10">
            <a:extLst>
              <a:ext uri="{FF2B5EF4-FFF2-40B4-BE49-F238E27FC236}">
                <a16:creationId xmlns:a16="http://schemas.microsoft.com/office/drawing/2014/main" id="{7002F527-4AAD-4B32-B808-DCD1BD7D5655}"/>
              </a:ext>
            </a:extLst>
          </p:cNvPr>
          <p:cNvGrpSpPr/>
          <p:nvPr/>
        </p:nvGrpSpPr>
        <p:grpSpPr>
          <a:xfrm>
            <a:off x="1209198" y="-847725"/>
            <a:ext cx="457677" cy="299085"/>
            <a:chOff x="1209198" y="848995"/>
            <a:chExt cx="457677" cy="299085"/>
          </a:xfrm>
        </p:grpSpPr>
        <p:sp>
          <p:nvSpPr>
            <p:cNvPr id="35" name="矩形 34"/>
            <p:cNvSpPr/>
            <p:nvPr/>
          </p:nvSpPr>
          <p:spPr>
            <a:xfrm>
              <a:off x="1377950" y="962025"/>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0" name="文本框 69"/>
            <p:cNvSpPr txBox="1"/>
            <p:nvPr/>
          </p:nvSpPr>
          <p:spPr>
            <a:xfrm>
              <a:off x="1209198" y="848995"/>
              <a:ext cx="227965" cy="213995"/>
            </a:xfrm>
            <a:prstGeom prst="rect">
              <a:avLst/>
            </a:prstGeom>
            <a:noFill/>
          </p:spPr>
          <p:txBody>
            <a:bodyPr wrap="square" rtlCol="0">
              <a:noAutofit/>
            </a:bodyPr>
            <a:lstStyle/>
            <a:p>
              <a:r>
                <a:rPr lang="en-US" altLang="zh-CN" sz="900" dirty="0">
                  <a:solidFill>
                    <a:srgbClr val="FF0000"/>
                  </a:solidFill>
                </a:rPr>
                <a:t>6</a:t>
              </a:r>
            </a:p>
          </p:txBody>
        </p:sp>
      </p:grpSp>
      <p:grpSp>
        <p:nvGrpSpPr>
          <p:cNvPr id="14" name="组合 13">
            <a:extLst>
              <a:ext uri="{FF2B5EF4-FFF2-40B4-BE49-F238E27FC236}">
                <a16:creationId xmlns:a16="http://schemas.microsoft.com/office/drawing/2014/main" id="{38C7D2B3-0251-4EEA-A3CD-EB1FB9437844}"/>
              </a:ext>
            </a:extLst>
          </p:cNvPr>
          <p:cNvGrpSpPr/>
          <p:nvPr/>
        </p:nvGrpSpPr>
        <p:grpSpPr>
          <a:xfrm>
            <a:off x="2789872" y="-852170"/>
            <a:ext cx="319723" cy="303530"/>
            <a:chOff x="2789872" y="844550"/>
            <a:chExt cx="319723" cy="303530"/>
          </a:xfrm>
        </p:grpSpPr>
        <p:sp>
          <p:nvSpPr>
            <p:cNvPr id="38" name="矩形 37"/>
            <p:cNvSpPr/>
            <p:nvPr/>
          </p:nvSpPr>
          <p:spPr>
            <a:xfrm>
              <a:off x="2789872" y="962025"/>
              <a:ext cx="14859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1" name="文本框 70"/>
            <p:cNvSpPr txBox="1"/>
            <p:nvPr/>
          </p:nvSpPr>
          <p:spPr>
            <a:xfrm>
              <a:off x="2881630" y="844550"/>
              <a:ext cx="227965" cy="213995"/>
            </a:xfrm>
            <a:prstGeom prst="rect">
              <a:avLst/>
            </a:prstGeom>
            <a:noFill/>
          </p:spPr>
          <p:txBody>
            <a:bodyPr wrap="square" rtlCol="0">
              <a:noAutofit/>
            </a:bodyPr>
            <a:lstStyle/>
            <a:p>
              <a:r>
                <a:rPr lang="en-US" altLang="zh-CN" sz="900" dirty="0">
                  <a:solidFill>
                    <a:srgbClr val="FF0000"/>
                  </a:solidFill>
                </a:rPr>
                <a:t>9</a:t>
              </a:r>
            </a:p>
          </p:txBody>
        </p:sp>
      </p:grpSp>
      <p:grpSp>
        <p:nvGrpSpPr>
          <p:cNvPr id="13" name="组合 12">
            <a:extLst>
              <a:ext uri="{FF2B5EF4-FFF2-40B4-BE49-F238E27FC236}">
                <a16:creationId xmlns:a16="http://schemas.microsoft.com/office/drawing/2014/main" id="{39081EF5-A101-4834-BAAB-A58D4C967420}"/>
              </a:ext>
            </a:extLst>
          </p:cNvPr>
          <p:cNvGrpSpPr/>
          <p:nvPr/>
        </p:nvGrpSpPr>
        <p:grpSpPr>
          <a:xfrm>
            <a:off x="2103120" y="-865505"/>
            <a:ext cx="452755" cy="322580"/>
            <a:chOff x="2103120" y="831215"/>
            <a:chExt cx="452755" cy="322580"/>
          </a:xfrm>
        </p:grpSpPr>
        <p:sp>
          <p:nvSpPr>
            <p:cNvPr id="36" name="矩形 35"/>
            <p:cNvSpPr/>
            <p:nvPr/>
          </p:nvSpPr>
          <p:spPr>
            <a:xfrm>
              <a:off x="2103120" y="967740"/>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2" name="文本框 71"/>
            <p:cNvSpPr txBox="1"/>
            <p:nvPr/>
          </p:nvSpPr>
          <p:spPr>
            <a:xfrm>
              <a:off x="2327910" y="831215"/>
              <a:ext cx="227965" cy="213995"/>
            </a:xfrm>
            <a:prstGeom prst="rect">
              <a:avLst/>
            </a:prstGeom>
            <a:noFill/>
          </p:spPr>
          <p:txBody>
            <a:bodyPr wrap="square" rtlCol="0">
              <a:noAutofit/>
            </a:bodyPr>
            <a:lstStyle/>
            <a:p>
              <a:r>
                <a:rPr lang="en-US" altLang="zh-CN" sz="900">
                  <a:solidFill>
                    <a:srgbClr val="FF0000"/>
                  </a:solidFill>
                </a:rPr>
                <a:t>8</a:t>
              </a:r>
            </a:p>
          </p:txBody>
        </p:sp>
      </p:grpSp>
      <p:grpSp>
        <p:nvGrpSpPr>
          <p:cNvPr id="15" name="组合 14">
            <a:extLst>
              <a:ext uri="{FF2B5EF4-FFF2-40B4-BE49-F238E27FC236}">
                <a16:creationId xmlns:a16="http://schemas.microsoft.com/office/drawing/2014/main" id="{236F9F4A-EA09-4659-9912-CC2289C47AA8}"/>
              </a:ext>
            </a:extLst>
          </p:cNvPr>
          <p:cNvGrpSpPr/>
          <p:nvPr/>
        </p:nvGrpSpPr>
        <p:grpSpPr>
          <a:xfrm>
            <a:off x="673735" y="-627380"/>
            <a:ext cx="623570" cy="298767"/>
            <a:chOff x="673735" y="1069340"/>
            <a:chExt cx="623570" cy="298767"/>
          </a:xfrm>
        </p:grpSpPr>
        <p:sp>
          <p:nvSpPr>
            <p:cNvPr id="43" name="矩形 42"/>
            <p:cNvSpPr/>
            <p:nvPr/>
          </p:nvSpPr>
          <p:spPr>
            <a:xfrm>
              <a:off x="673735" y="1182052"/>
              <a:ext cx="38481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3" name="文本框 72"/>
            <p:cNvSpPr txBox="1"/>
            <p:nvPr/>
          </p:nvSpPr>
          <p:spPr>
            <a:xfrm>
              <a:off x="973455" y="1069340"/>
              <a:ext cx="323850" cy="213995"/>
            </a:xfrm>
            <a:prstGeom prst="rect">
              <a:avLst/>
            </a:prstGeom>
            <a:noFill/>
          </p:spPr>
          <p:txBody>
            <a:bodyPr wrap="square" rtlCol="0">
              <a:noAutofit/>
            </a:bodyPr>
            <a:lstStyle/>
            <a:p>
              <a:r>
                <a:rPr lang="en-US" altLang="zh-CN" sz="900">
                  <a:solidFill>
                    <a:srgbClr val="FF0000"/>
                  </a:solidFill>
                </a:rPr>
                <a:t>10</a:t>
              </a:r>
            </a:p>
          </p:txBody>
        </p:sp>
      </p:grpSp>
      <p:grpSp>
        <p:nvGrpSpPr>
          <p:cNvPr id="16" name="组合 15">
            <a:extLst>
              <a:ext uri="{FF2B5EF4-FFF2-40B4-BE49-F238E27FC236}">
                <a16:creationId xmlns:a16="http://schemas.microsoft.com/office/drawing/2014/main" id="{4E19C870-1919-4194-AEAA-4804C11D585F}"/>
              </a:ext>
            </a:extLst>
          </p:cNvPr>
          <p:cNvGrpSpPr/>
          <p:nvPr/>
        </p:nvGrpSpPr>
        <p:grpSpPr>
          <a:xfrm>
            <a:off x="1367154" y="-610870"/>
            <a:ext cx="398146" cy="291782"/>
            <a:chOff x="1367154" y="1085850"/>
            <a:chExt cx="398146" cy="291782"/>
          </a:xfrm>
        </p:grpSpPr>
        <p:sp>
          <p:nvSpPr>
            <p:cNvPr id="51" name="矩形 50"/>
            <p:cNvSpPr/>
            <p:nvPr/>
          </p:nvSpPr>
          <p:spPr>
            <a:xfrm>
              <a:off x="1367154" y="1191577"/>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5" name="文本框 74"/>
            <p:cNvSpPr txBox="1"/>
            <p:nvPr/>
          </p:nvSpPr>
          <p:spPr>
            <a:xfrm>
              <a:off x="1441450" y="1085850"/>
              <a:ext cx="323850" cy="213995"/>
            </a:xfrm>
            <a:prstGeom prst="rect">
              <a:avLst/>
            </a:prstGeom>
            <a:noFill/>
          </p:spPr>
          <p:txBody>
            <a:bodyPr wrap="square" rtlCol="0">
              <a:noAutofit/>
            </a:bodyPr>
            <a:lstStyle/>
            <a:p>
              <a:r>
                <a:rPr lang="en-US" altLang="zh-CN" sz="900" dirty="0">
                  <a:solidFill>
                    <a:srgbClr val="FF0000"/>
                  </a:solidFill>
                </a:rPr>
                <a:t>11</a:t>
              </a:r>
            </a:p>
          </p:txBody>
        </p:sp>
      </p:grpSp>
      <p:grpSp>
        <p:nvGrpSpPr>
          <p:cNvPr id="17" name="组合 16">
            <a:extLst>
              <a:ext uri="{FF2B5EF4-FFF2-40B4-BE49-F238E27FC236}">
                <a16:creationId xmlns:a16="http://schemas.microsoft.com/office/drawing/2014/main" id="{078F8ACA-41AF-4EC2-8621-6BC2DEED6BB8}"/>
              </a:ext>
            </a:extLst>
          </p:cNvPr>
          <p:cNvGrpSpPr/>
          <p:nvPr/>
        </p:nvGrpSpPr>
        <p:grpSpPr>
          <a:xfrm>
            <a:off x="1900238" y="-624840"/>
            <a:ext cx="354647" cy="305193"/>
            <a:chOff x="1900238" y="1071880"/>
            <a:chExt cx="354647" cy="305193"/>
          </a:xfrm>
        </p:grpSpPr>
        <p:sp>
          <p:nvSpPr>
            <p:cNvPr id="52" name="矩形 51"/>
            <p:cNvSpPr/>
            <p:nvPr/>
          </p:nvSpPr>
          <p:spPr>
            <a:xfrm>
              <a:off x="1900238" y="1191018"/>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8" name="文本框 87"/>
            <p:cNvSpPr txBox="1"/>
            <p:nvPr/>
          </p:nvSpPr>
          <p:spPr>
            <a:xfrm>
              <a:off x="1931035" y="1071880"/>
              <a:ext cx="323850" cy="213995"/>
            </a:xfrm>
            <a:prstGeom prst="rect">
              <a:avLst/>
            </a:prstGeom>
            <a:noFill/>
          </p:spPr>
          <p:txBody>
            <a:bodyPr wrap="square" rtlCol="0">
              <a:noAutofit/>
            </a:bodyPr>
            <a:lstStyle/>
            <a:p>
              <a:r>
                <a:rPr lang="en-US" altLang="zh-CN" sz="900" dirty="0">
                  <a:solidFill>
                    <a:srgbClr val="FF0000"/>
                  </a:solidFill>
                </a:rPr>
                <a:t>12</a:t>
              </a:r>
            </a:p>
          </p:txBody>
        </p:sp>
      </p:grpSp>
      <p:grpSp>
        <p:nvGrpSpPr>
          <p:cNvPr id="18" name="组合 17">
            <a:extLst>
              <a:ext uri="{FF2B5EF4-FFF2-40B4-BE49-F238E27FC236}">
                <a16:creationId xmlns:a16="http://schemas.microsoft.com/office/drawing/2014/main" id="{81D4C677-BFE1-4D56-AF3C-11A9C4436B6F}"/>
              </a:ext>
            </a:extLst>
          </p:cNvPr>
          <p:cNvGrpSpPr/>
          <p:nvPr/>
        </p:nvGrpSpPr>
        <p:grpSpPr>
          <a:xfrm>
            <a:off x="2363787" y="-639445"/>
            <a:ext cx="550228" cy="321872"/>
            <a:chOff x="2363787" y="1057275"/>
            <a:chExt cx="550228" cy="321872"/>
          </a:xfrm>
        </p:grpSpPr>
        <p:sp>
          <p:nvSpPr>
            <p:cNvPr id="39" name="矩形 38"/>
            <p:cNvSpPr/>
            <p:nvPr/>
          </p:nvSpPr>
          <p:spPr>
            <a:xfrm>
              <a:off x="2363787" y="1193092"/>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9" name="文本框 88"/>
            <p:cNvSpPr txBox="1"/>
            <p:nvPr/>
          </p:nvSpPr>
          <p:spPr>
            <a:xfrm>
              <a:off x="2590165" y="1057275"/>
              <a:ext cx="323850" cy="213995"/>
            </a:xfrm>
            <a:prstGeom prst="rect">
              <a:avLst/>
            </a:prstGeom>
            <a:noFill/>
          </p:spPr>
          <p:txBody>
            <a:bodyPr wrap="square" rtlCol="0">
              <a:noAutofit/>
            </a:bodyPr>
            <a:lstStyle/>
            <a:p>
              <a:r>
                <a:rPr lang="en-US" altLang="zh-CN" sz="900" dirty="0">
                  <a:solidFill>
                    <a:srgbClr val="FF0000"/>
                  </a:solidFill>
                </a:rPr>
                <a:t>13</a:t>
              </a:r>
            </a:p>
          </p:txBody>
        </p:sp>
      </p:grpSp>
      <p:grpSp>
        <p:nvGrpSpPr>
          <p:cNvPr id="19" name="组合 18">
            <a:extLst>
              <a:ext uri="{FF2B5EF4-FFF2-40B4-BE49-F238E27FC236}">
                <a16:creationId xmlns:a16="http://schemas.microsoft.com/office/drawing/2014/main" id="{B564861C-840B-47FC-8A5C-1C2764D757C3}"/>
              </a:ext>
            </a:extLst>
          </p:cNvPr>
          <p:cNvGrpSpPr/>
          <p:nvPr/>
        </p:nvGrpSpPr>
        <p:grpSpPr>
          <a:xfrm>
            <a:off x="2967990" y="-638810"/>
            <a:ext cx="354330" cy="322580"/>
            <a:chOff x="2967990" y="1057910"/>
            <a:chExt cx="354330" cy="322580"/>
          </a:xfrm>
        </p:grpSpPr>
        <p:sp>
          <p:nvSpPr>
            <p:cNvPr id="55" name="矩形 54"/>
            <p:cNvSpPr/>
            <p:nvPr/>
          </p:nvSpPr>
          <p:spPr>
            <a:xfrm>
              <a:off x="2967990" y="119443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0" name="文本框 89"/>
            <p:cNvSpPr txBox="1"/>
            <p:nvPr/>
          </p:nvSpPr>
          <p:spPr>
            <a:xfrm>
              <a:off x="2998470" y="1057910"/>
              <a:ext cx="323850" cy="213995"/>
            </a:xfrm>
            <a:prstGeom prst="rect">
              <a:avLst/>
            </a:prstGeom>
            <a:noFill/>
          </p:spPr>
          <p:txBody>
            <a:bodyPr wrap="square" rtlCol="0">
              <a:noAutofit/>
            </a:bodyPr>
            <a:lstStyle/>
            <a:p>
              <a:r>
                <a:rPr lang="en-US" altLang="zh-CN" sz="900">
                  <a:solidFill>
                    <a:srgbClr val="FF0000"/>
                  </a:solidFill>
                </a:rPr>
                <a:t>14</a:t>
              </a:r>
            </a:p>
          </p:txBody>
        </p:sp>
      </p:grpSp>
      <p:grpSp>
        <p:nvGrpSpPr>
          <p:cNvPr id="20" name="组合 19">
            <a:extLst>
              <a:ext uri="{FF2B5EF4-FFF2-40B4-BE49-F238E27FC236}">
                <a16:creationId xmlns:a16="http://schemas.microsoft.com/office/drawing/2014/main" id="{075C5807-E9AC-44A2-8D81-7247CD879868}"/>
              </a:ext>
            </a:extLst>
          </p:cNvPr>
          <p:cNvGrpSpPr/>
          <p:nvPr/>
        </p:nvGrpSpPr>
        <p:grpSpPr>
          <a:xfrm>
            <a:off x="3345815" y="-623570"/>
            <a:ext cx="680720" cy="303847"/>
            <a:chOff x="3345815" y="1073150"/>
            <a:chExt cx="680720" cy="303847"/>
          </a:xfrm>
        </p:grpSpPr>
        <p:sp>
          <p:nvSpPr>
            <p:cNvPr id="48" name="矩形 47"/>
            <p:cNvSpPr/>
            <p:nvPr/>
          </p:nvSpPr>
          <p:spPr>
            <a:xfrm>
              <a:off x="3345815" y="1190942"/>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1" name="文本框 90"/>
            <p:cNvSpPr txBox="1"/>
            <p:nvPr/>
          </p:nvSpPr>
          <p:spPr>
            <a:xfrm>
              <a:off x="3702685" y="1073150"/>
              <a:ext cx="323850" cy="213995"/>
            </a:xfrm>
            <a:prstGeom prst="rect">
              <a:avLst/>
            </a:prstGeom>
            <a:noFill/>
          </p:spPr>
          <p:txBody>
            <a:bodyPr wrap="square" rtlCol="0">
              <a:noAutofit/>
            </a:bodyPr>
            <a:lstStyle/>
            <a:p>
              <a:r>
                <a:rPr lang="en-US" altLang="zh-CN" sz="900" dirty="0">
                  <a:solidFill>
                    <a:srgbClr val="FF0000"/>
                  </a:solidFill>
                </a:rPr>
                <a:t>15</a:t>
              </a:r>
            </a:p>
          </p:txBody>
        </p:sp>
      </p:grpSp>
      <p:grpSp>
        <p:nvGrpSpPr>
          <p:cNvPr id="21" name="组合 20">
            <a:extLst>
              <a:ext uri="{FF2B5EF4-FFF2-40B4-BE49-F238E27FC236}">
                <a16:creationId xmlns:a16="http://schemas.microsoft.com/office/drawing/2014/main" id="{C7F25FD5-E0BC-4B05-BE70-6DDE1EE85F05}"/>
              </a:ext>
            </a:extLst>
          </p:cNvPr>
          <p:cNvGrpSpPr/>
          <p:nvPr/>
        </p:nvGrpSpPr>
        <p:grpSpPr>
          <a:xfrm>
            <a:off x="673735" y="-401320"/>
            <a:ext cx="737870" cy="303847"/>
            <a:chOff x="673735" y="1295400"/>
            <a:chExt cx="737870" cy="303847"/>
          </a:xfrm>
        </p:grpSpPr>
        <p:sp>
          <p:nvSpPr>
            <p:cNvPr id="44" name="矩形 43"/>
            <p:cNvSpPr/>
            <p:nvPr/>
          </p:nvSpPr>
          <p:spPr>
            <a:xfrm>
              <a:off x="673735" y="1413192"/>
              <a:ext cx="54102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2" name="文本框 91"/>
            <p:cNvSpPr txBox="1"/>
            <p:nvPr/>
          </p:nvSpPr>
          <p:spPr>
            <a:xfrm>
              <a:off x="1087755" y="1295400"/>
              <a:ext cx="323850" cy="213995"/>
            </a:xfrm>
            <a:prstGeom prst="rect">
              <a:avLst/>
            </a:prstGeom>
            <a:noFill/>
          </p:spPr>
          <p:txBody>
            <a:bodyPr wrap="square" rtlCol="0">
              <a:noAutofit/>
            </a:bodyPr>
            <a:lstStyle/>
            <a:p>
              <a:r>
                <a:rPr lang="en-US" altLang="zh-CN" sz="900" dirty="0">
                  <a:solidFill>
                    <a:srgbClr val="FF0000"/>
                  </a:solidFill>
                </a:rPr>
                <a:t>16</a:t>
              </a:r>
            </a:p>
          </p:txBody>
        </p:sp>
      </p:grpSp>
      <p:grpSp>
        <p:nvGrpSpPr>
          <p:cNvPr id="22" name="组合 21">
            <a:extLst>
              <a:ext uri="{FF2B5EF4-FFF2-40B4-BE49-F238E27FC236}">
                <a16:creationId xmlns:a16="http://schemas.microsoft.com/office/drawing/2014/main" id="{D9D16F8A-270F-4954-BA5D-5CF8E6256DF0}"/>
              </a:ext>
            </a:extLst>
          </p:cNvPr>
          <p:cNvGrpSpPr/>
          <p:nvPr/>
        </p:nvGrpSpPr>
        <p:grpSpPr>
          <a:xfrm>
            <a:off x="1545590" y="-408940"/>
            <a:ext cx="339725" cy="314960"/>
            <a:chOff x="1545590" y="1287780"/>
            <a:chExt cx="339725" cy="314960"/>
          </a:xfrm>
        </p:grpSpPr>
        <p:sp>
          <p:nvSpPr>
            <p:cNvPr id="53" name="矩形 52"/>
            <p:cNvSpPr/>
            <p:nvPr/>
          </p:nvSpPr>
          <p:spPr>
            <a:xfrm>
              <a:off x="1545590" y="141668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3" name="文本框 92"/>
            <p:cNvSpPr txBox="1"/>
            <p:nvPr/>
          </p:nvSpPr>
          <p:spPr>
            <a:xfrm>
              <a:off x="1561465" y="1287780"/>
              <a:ext cx="323850" cy="213995"/>
            </a:xfrm>
            <a:prstGeom prst="rect">
              <a:avLst/>
            </a:prstGeom>
            <a:noFill/>
          </p:spPr>
          <p:txBody>
            <a:bodyPr wrap="square" rtlCol="0">
              <a:noAutofit/>
            </a:bodyPr>
            <a:lstStyle/>
            <a:p>
              <a:r>
                <a:rPr lang="en-US" altLang="zh-CN" sz="900">
                  <a:solidFill>
                    <a:srgbClr val="FF0000"/>
                  </a:solidFill>
                </a:rPr>
                <a:t>17</a:t>
              </a:r>
            </a:p>
          </p:txBody>
        </p:sp>
      </p:grpSp>
      <p:grpSp>
        <p:nvGrpSpPr>
          <p:cNvPr id="23" name="组合 22">
            <a:extLst>
              <a:ext uri="{FF2B5EF4-FFF2-40B4-BE49-F238E27FC236}">
                <a16:creationId xmlns:a16="http://schemas.microsoft.com/office/drawing/2014/main" id="{5FBE7A9B-81BE-4779-B87A-0784410C211D}"/>
              </a:ext>
            </a:extLst>
          </p:cNvPr>
          <p:cNvGrpSpPr/>
          <p:nvPr/>
        </p:nvGrpSpPr>
        <p:grpSpPr>
          <a:xfrm>
            <a:off x="2085975" y="-393700"/>
            <a:ext cx="347345" cy="299085"/>
            <a:chOff x="2085975" y="1303020"/>
            <a:chExt cx="347345" cy="299085"/>
          </a:xfrm>
        </p:grpSpPr>
        <p:sp>
          <p:nvSpPr>
            <p:cNvPr id="54" name="矩形 53"/>
            <p:cNvSpPr/>
            <p:nvPr/>
          </p:nvSpPr>
          <p:spPr>
            <a:xfrm>
              <a:off x="2085975" y="141605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4" name="文本框 93"/>
            <p:cNvSpPr txBox="1"/>
            <p:nvPr/>
          </p:nvSpPr>
          <p:spPr>
            <a:xfrm>
              <a:off x="2109470" y="1303020"/>
              <a:ext cx="323850" cy="213995"/>
            </a:xfrm>
            <a:prstGeom prst="rect">
              <a:avLst/>
            </a:prstGeom>
            <a:noFill/>
          </p:spPr>
          <p:txBody>
            <a:bodyPr wrap="square" rtlCol="0">
              <a:noAutofit/>
            </a:bodyPr>
            <a:lstStyle/>
            <a:p>
              <a:r>
                <a:rPr lang="en-US" altLang="zh-CN" sz="900">
                  <a:solidFill>
                    <a:srgbClr val="FF0000"/>
                  </a:solidFill>
                </a:rPr>
                <a:t>18</a:t>
              </a:r>
            </a:p>
          </p:txBody>
        </p:sp>
      </p:grpSp>
      <p:grpSp>
        <p:nvGrpSpPr>
          <p:cNvPr id="24" name="组合 23">
            <a:extLst>
              <a:ext uri="{FF2B5EF4-FFF2-40B4-BE49-F238E27FC236}">
                <a16:creationId xmlns:a16="http://schemas.microsoft.com/office/drawing/2014/main" id="{0FC9EA2B-AED5-4E24-A5E5-312A4CA2CB36}"/>
              </a:ext>
            </a:extLst>
          </p:cNvPr>
          <p:cNvGrpSpPr/>
          <p:nvPr/>
        </p:nvGrpSpPr>
        <p:grpSpPr>
          <a:xfrm>
            <a:off x="2543810" y="-385601"/>
            <a:ext cx="520065" cy="279082"/>
            <a:chOff x="2543175" y="1310640"/>
            <a:chExt cx="520065" cy="279082"/>
          </a:xfrm>
        </p:grpSpPr>
        <p:sp>
          <p:nvSpPr>
            <p:cNvPr id="40" name="矩形 39"/>
            <p:cNvSpPr/>
            <p:nvPr/>
          </p:nvSpPr>
          <p:spPr>
            <a:xfrm>
              <a:off x="2543175" y="1403667"/>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5" name="文本框 94"/>
            <p:cNvSpPr txBox="1"/>
            <p:nvPr/>
          </p:nvSpPr>
          <p:spPr>
            <a:xfrm>
              <a:off x="2739390" y="1310640"/>
              <a:ext cx="323850" cy="213995"/>
            </a:xfrm>
            <a:prstGeom prst="rect">
              <a:avLst/>
            </a:prstGeom>
            <a:noFill/>
          </p:spPr>
          <p:txBody>
            <a:bodyPr wrap="square" rtlCol="0">
              <a:noAutofit/>
            </a:bodyPr>
            <a:lstStyle/>
            <a:p>
              <a:r>
                <a:rPr lang="en-US" altLang="zh-CN" sz="900">
                  <a:solidFill>
                    <a:srgbClr val="FF0000"/>
                  </a:solidFill>
                </a:rPr>
                <a:t>19</a:t>
              </a:r>
            </a:p>
          </p:txBody>
        </p:sp>
      </p:grpSp>
      <p:grpSp>
        <p:nvGrpSpPr>
          <p:cNvPr id="25" name="组合 24">
            <a:extLst>
              <a:ext uri="{FF2B5EF4-FFF2-40B4-BE49-F238E27FC236}">
                <a16:creationId xmlns:a16="http://schemas.microsoft.com/office/drawing/2014/main" id="{DC410F7B-A8AD-461F-842F-AE7F525F6121}"/>
              </a:ext>
            </a:extLst>
          </p:cNvPr>
          <p:cNvGrpSpPr/>
          <p:nvPr/>
        </p:nvGrpSpPr>
        <p:grpSpPr>
          <a:xfrm>
            <a:off x="3151822" y="-369570"/>
            <a:ext cx="399733" cy="262890"/>
            <a:chOff x="3151822" y="1327150"/>
            <a:chExt cx="399733" cy="262890"/>
          </a:xfrm>
        </p:grpSpPr>
        <p:sp>
          <p:nvSpPr>
            <p:cNvPr id="59" name="矩形 58"/>
            <p:cNvSpPr/>
            <p:nvPr/>
          </p:nvSpPr>
          <p:spPr>
            <a:xfrm>
              <a:off x="3151822" y="140398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6" name="文本框 95"/>
            <p:cNvSpPr txBox="1"/>
            <p:nvPr/>
          </p:nvSpPr>
          <p:spPr>
            <a:xfrm>
              <a:off x="3227705" y="1327150"/>
              <a:ext cx="323850" cy="213995"/>
            </a:xfrm>
            <a:prstGeom prst="rect">
              <a:avLst/>
            </a:prstGeom>
            <a:noFill/>
          </p:spPr>
          <p:txBody>
            <a:bodyPr wrap="square" rtlCol="0">
              <a:noAutofit/>
            </a:bodyPr>
            <a:lstStyle/>
            <a:p>
              <a:r>
                <a:rPr lang="en-US" altLang="zh-CN" sz="900" dirty="0">
                  <a:solidFill>
                    <a:srgbClr val="FF0000"/>
                  </a:solidFill>
                </a:rPr>
                <a:t>20</a:t>
              </a:r>
            </a:p>
          </p:txBody>
        </p:sp>
      </p:grpSp>
      <p:grpSp>
        <p:nvGrpSpPr>
          <p:cNvPr id="26" name="组合 25">
            <a:extLst>
              <a:ext uri="{FF2B5EF4-FFF2-40B4-BE49-F238E27FC236}">
                <a16:creationId xmlns:a16="http://schemas.microsoft.com/office/drawing/2014/main" id="{A1E41DB8-76EA-4830-A73B-DE1C7243704C}"/>
              </a:ext>
            </a:extLst>
          </p:cNvPr>
          <p:cNvGrpSpPr/>
          <p:nvPr/>
        </p:nvGrpSpPr>
        <p:grpSpPr>
          <a:xfrm>
            <a:off x="3620452" y="-433706"/>
            <a:ext cx="713105" cy="335598"/>
            <a:chOff x="3620452" y="1263014"/>
            <a:chExt cx="713105" cy="335598"/>
          </a:xfrm>
        </p:grpSpPr>
        <p:sp>
          <p:nvSpPr>
            <p:cNvPr id="49" name="矩形 48"/>
            <p:cNvSpPr/>
            <p:nvPr/>
          </p:nvSpPr>
          <p:spPr>
            <a:xfrm>
              <a:off x="3620452" y="141255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7" name="文本框 96"/>
            <p:cNvSpPr txBox="1"/>
            <p:nvPr/>
          </p:nvSpPr>
          <p:spPr>
            <a:xfrm>
              <a:off x="4009707" y="1263014"/>
              <a:ext cx="323850" cy="213995"/>
            </a:xfrm>
            <a:prstGeom prst="rect">
              <a:avLst/>
            </a:prstGeom>
            <a:noFill/>
          </p:spPr>
          <p:txBody>
            <a:bodyPr wrap="square" rtlCol="0">
              <a:noAutofit/>
            </a:bodyPr>
            <a:lstStyle/>
            <a:p>
              <a:r>
                <a:rPr lang="en-US" altLang="zh-CN" sz="900" dirty="0">
                  <a:solidFill>
                    <a:srgbClr val="FF0000"/>
                  </a:solidFill>
                </a:rPr>
                <a:t>21</a:t>
              </a:r>
            </a:p>
          </p:txBody>
        </p:sp>
      </p:grpSp>
      <p:grpSp>
        <p:nvGrpSpPr>
          <p:cNvPr id="27" name="组合 26">
            <a:extLst>
              <a:ext uri="{FF2B5EF4-FFF2-40B4-BE49-F238E27FC236}">
                <a16:creationId xmlns:a16="http://schemas.microsoft.com/office/drawing/2014/main" id="{5F8A9B46-ECF5-4479-BF6D-8C2D554B7CC0}"/>
              </a:ext>
            </a:extLst>
          </p:cNvPr>
          <p:cNvGrpSpPr/>
          <p:nvPr/>
        </p:nvGrpSpPr>
        <p:grpSpPr>
          <a:xfrm>
            <a:off x="677545" y="-146807"/>
            <a:ext cx="707390" cy="269997"/>
            <a:chOff x="677545" y="1549913"/>
            <a:chExt cx="707390" cy="269997"/>
          </a:xfrm>
        </p:grpSpPr>
        <p:sp>
          <p:nvSpPr>
            <p:cNvPr id="45" name="矩形 44"/>
            <p:cNvSpPr/>
            <p:nvPr/>
          </p:nvSpPr>
          <p:spPr>
            <a:xfrm>
              <a:off x="677545" y="1633855"/>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8" name="文本框 97"/>
            <p:cNvSpPr txBox="1"/>
            <p:nvPr/>
          </p:nvSpPr>
          <p:spPr>
            <a:xfrm>
              <a:off x="1061085" y="1549913"/>
              <a:ext cx="323850" cy="213995"/>
            </a:xfrm>
            <a:prstGeom prst="rect">
              <a:avLst/>
            </a:prstGeom>
            <a:noFill/>
          </p:spPr>
          <p:txBody>
            <a:bodyPr wrap="square" rtlCol="0">
              <a:noAutofit/>
            </a:bodyPr>
            <a:lstStyle/>
            <a:p>
              <a:r>
                <a:rPr lang="en-US" altLang="zh-CN" sz="900" dirty="0">
                  <a:solidFill>
                    <a:srgbClr val="FF0000"/>
                  </a:solidFill>
                </a:rPr>
                <a:t>22</a:t>
              </a:r>
            </a:p>
          </p:txBody>
        </p:sp>
      </p:grpSp>
      <p:grpSp>
        <p:nvGrpSpPr>
          <p:cNvPr id="28" name="组合 27">
            <a:extLst>
              <a:ext uri="{FF2B5EF4-FFF2-40B4-BE49-F238E27FC236}">
                <a16:creationId xmlns:a16="http://schemas.microsoft.com/office/drawing/2014/main" id="{C87E7237-F5BD-4AFB-B6A0-A6096026419F}"/>
              </a:ext>
            </a:extLst>
          </p:cNvPr>
          <p:cNvGrpSpPr/>
          <p:nvPr/>
        </p:nvGrpSpPr>
        <p:grpSpPr>
          <a:xfrm>
            <a:off x="1456373" y="-194310"/>
            <a:ext cx="369887" cy="320675"/>
            <a:chOff x="1456373" y="1502410"/>
            <a:chExt cx="369887" cy="320675"/>
          </a:xfrm>
        </p:grpSpPr>
        <p:sp>
          <p:nvSpPr>
            <p:cNvPr id="56" name="矩形 55"/>
            <p:cNvSpPr/>
            <p:nvPr/>
          </p:nvSpPr>
          <p:spPr>
            <a:xfrm>
              <a:off x="1456373" y="163703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9" name="文本框 98"/>
            <p:cNvSpPr txBox="1"/>
            <p:nvPr/>
          </p:nvSpPr>
          <p:spPr>
            <a:xfrm>
              <a:off x="1502410" y="1502410"/>
              <a:ext cx="323850" cy="213995"/>
            </a:xfrm>
            <a:prstGeom prst="rect">
              <a:avLst/>
            </a:prstGeom>
            <a:noFill/>
          </p:spPr>
          <p:txBody>
            <a:bodyPr wrap="square" rtlCol="0">
              <a:noAutofit/>
            </a:bodyPr>
            <a:lstStyle/>
            <a:p>
              <a:r>
                <a:rPr lang="en-US" altLang="zh-CN" sz="900">
                  <a:solidFill>
                    <a:srgbClr val="FF0000"/>
                  </a:solidFill>
                </a:rPr>
                <a:t>23</a:t>
              </a:r>
            </a:p>
          </p:txBody>
        </p:sp>
      </p:grpSp>
      <p:grpSp>
        <p:nvGrpSpPr>
          <p:cNvPr id="76" name="组合 75">
            <a:extLst>
              <a:ext uri="{FF2B5EF4-FFF2-40B4-BE49-F238E27FC236}">
                <a16:creationId xmlns:a16="http://schemas.microsoft.com/office/drawing/2014/main" id="{21A2C43C-4137-4603-A97C-98EC87D0CDFE}"/>
              </a:ext>
            </a:extLst>
          </p:cNvPr>
          <p:cNvGrpSpPr/>
          <p:nvPr/>
        </p:nvGrpSpPr>
        <p:grpSpPr>
          <a:xfrm>
            <a:off x="1993900" y="-155893"/>
            <a:ext cx="391477" cy="284798"/>
            <a:chOff x="1993900" y="1540827"/>
            <a:chExt cx="391477" cy="284798"/>
          </a:xfrm>
        </p:grpSpPr>
        <p:sp>
          <p:nvSpPr>
            <p:cNvPr id="57" name="矩形 56"/>
            <p:cNvSpPr/>
            <p:nvPr/>
          </p:nvSpPr>
          <p:spPr>
            <a:xfrm>
              <a:off x="1993900" y="163957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0" name="文本框 99"/>
            <p:cNvSpPr txBox="1"/>
            <p:nvPr/>
          </p:nvSpPr>
          <p:spPr>
            <a:xfrm>
              <a:off x="2061527" y="1540827"/>
              <a:ext cx="323850" cy="213995"/>
            </a:xfrm>
            <a:prstGeom prst="rect">
              <a:avLst/>
            </a:prstGeom>
            <a:noFill/>
          </p:spPr>
          <p:txBody>
            <a:bodyPr wrap="square" rtlCol="0">
              <a:noAutofit/>
            </a:bodyPr>
            <a:lstStyle/>
            <a:p>
              <a:r>
                <a:rPr lang="en-US" altLang="zh-CN" sz="900" dirty="0">
                  <a:solidFill>
                    <a:srgbClr val="FF0000"/>
                  </a:solidFill>
                </a:rPr>
                <a:t>24</a:t>
              </a:r>
            </a:p>
          </p:txBody>
        </p:sp>
      </p:grpSp>
      <p:grpSp>
        <p:nvGrpSpPr>
          <p:cNvPr id="77" name="组合 76">
            <a:extLst>
              <a:ext uri="{FF2B5EF4-FFF2-40B4-BE49-F238E27FC236}">
                <a16:creationId xmlns:a16="http://schemas.microsoft.com/office/drawing/2014/main" id="{2DD6C5A5-95F8-4B6E-9A68-9E456A25CFF5}"/>
              </a:ext>
            </a:extLst>
          </p:cNvPr>
          <p:cNvGrpSpPr/>
          <p:nvPr/>
        </p:nvGrpSpPr>
        <p:grpSpPr>
          <a:xfrm>
            <a:off x="2456815" y="-147004"/>
            <a:ext cx="538797" cy="271466"/>
            <a:chOff x="2456815" y="1549716"/>
            <a:chExt cx="538797" cy="271466"/>
          </a:xfrm>
        </p:grpSpPr>
        <p:sp>
          <p:nvSpPr>
            <p:cNvPr id="41" name="矩形 40"/>
            <p:cNvSpPr/>
            <p:nvPr/>
          </p:nvSpPr>
          <p:spPr>
            <a:xfrm>
              <a:off x="2456815" y="1635127"/>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1" name="文本框 100"/>
            <p:cNvSpPr txBox="1"/>
            <p:nvPr/>
          </p:nvSpPr>
          <p:spPr>
            <a:xfrm>
              <a:off x="2671762" y="1549716"/>
              <a:ext cx="323850" cy="213995"/>
            </a:xfrm>
            <a:prstGeom prst="rect">
              <a:avLst/>
            </a:prstGeom>
            <a:noFill/>
          </p:spPr>
          <p:txBody>
            <a:bodyPr wrap="square" rtlCol="0">
              <a:noAutofit/>
            </a:bodyPr>
            <a:lstStyle/>
            <a:p>
              <a:r>
                <a:rPr lang="en-US" altLang="zh-CN" sz="900" dirty="0">
                  <a:solidFill>
                    <a:srgbClr val="FF0000"/>
                  </a:solidFill>
                </a:rPr>
                <a:t>25</a:t>
              </a:r>
            </a:p>
          </p:txBody>
        </p:sp>
      </p:grpSp>
      <p:grpSp>
        <p:nvGrpSpPr>
          <p:cNvPr id="78" name="组合 77">
            <a:extLst>
              <a:ext uri="{FF2B5EF4-FFF2-40B4-BE49-F238E27FC236}">
                <a16:creationId xmlns:a16="http://schemas.microsoft.com/office/drawing/2014/main" id="{595848D8-0D92-4762-8EEE-7A9CBA234D9C}"/>
              </a:ext>
            </a:extLst>
          </p:cNvPr>
          <p:cNvGrpSpPr/>
          <p:nvPr/>
        </p:nvGrpSpPr>
        <p:grpSpPr>
          <a:xfrm>
            <a:off x="3064033" y="-146685"/>
            <a:ext cx="401004" cy="274637"/>
            <a:chOff x="3064033" y="1550035"/>
            <a:chExt cx="401004" cy="274637"/>
          </a:xfrm>
        </p:grpSpPr>
        <p:sp>
          <p:nvSpPr>
            <p:cNvPr id="58" name="矩形 57"/>
            <p:cNvSpPr/>
            <p:nvPr/>
          </p:nvSpPr>
          <p:spPr>
            <a:xfrm>
              <a:off x="3064033" y="1638617"/>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2" name="文本框 101"/>
            <p:cNvSpPr txBox="1"/>
            <p:nvPr/>
          </p:nvSpPr>
          <p:spPr>
            <a:xfrm>
              <a:off x="3141187" y="1550035"/>
              <a:ext cx="323850" cy="213995"/>
            </a:xfrm>
            <a:prstGeom prst="rect">
              <a:avLst/>
            </a:prstGeom>
            <a:noFill/>
          </p:spPr>
          <p:txBody>
            <a:bodyPr wrap="square" rtlCol="0">
              <a:noAutofit/>
            </a:bodyPr>
            <a:lstStyle/>
            <a:p>
              <a:r>
                <a:rPr lang="en-US" altLang="zh-CN" sz="900" dirty="0">
                  <a:solidFill>
                    <a:srgbClr val="FF0000"/>
                  </a:solidFill>
                </a:rPr>
                <a:t>26</a:t>
              </a:r>
            </a:p>
          </p:txBody>
        </p:sp>
      </p:grpSp>
      <p:grpSp>
        <p:nvGrpSpPr>
          <p:cNvPr id="79" name="组合 78">
            <a:extLst>
              <a:ext uri="{FF2B5EF4-FFF2-40B4-BE49-F238E27FC236}">
                <a16:creationId xmlns:a16="http://schemas.microsoft.com/office/drawing/2014/main" id="{F5F10749-C28A-4804-8A49-AA8F7A8C144D}"/>
              </a:ext>
            </a:extLst>
          </p:cNvPr>
          <p:cNvGrpSpPr/>
          <p:nvPr/>
        </p:nvGrpSpPr>
        <p:grpSpPr>
          <a:xfrm>
            <a:off x="3444875" y="-152083"/>
            <a:ext cx="703897" cy="282575"/>
            <a:chOff x="3444875" y="1544637"/>
            <a:chExt cx="703897" cy="282575"/>
          </a:xfrm>
        </p:grpSpPr>
        <p:sp>
          <p:nvSpPr>
            <p:cNvPr id="50" name="矩形 49"/>
            <p:cNvSpPr/>
            <p:nvPr/>
          </p:nvSpPr>
          <p:spPr>
            <a:xfrm>
              <a:off x="3444875" y="164115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3" name="文本框 102"/>
            <p:cNvSpPr txBox="1"/>
            <p:nvPr/>
          </p:nvSpPr>
          <p:spPr>
            <a:xfrm>
              <a:off x="3824922" y="1544637"/>
              <a:ext cx="323850" cy="213995"/>
            </a:xfrm>
            <a:prstGeom prst="rect">
              <a:avLst/>
            </a:prstGeom>
            <a:noFill/>
          </p:spPr>
          <p:txBody>
            <a:bodyPr wrap="square" rtlCol="0">
              <a:noAutofit/>
            </a:bodyPr>
            <a:lstStyle/>
            <a:p>
              <a:r>
                <a:rPr lang="en-US" altLang="zh-CN" sz="900" dirty="0">
                  <a:solidFill>
                    <a:srgbClr val="FF0000"/>
                  </a:solidFill>
                </a:rPr>
                <a:t>27</a:t>
              </a:r>
            </a:p>
          </p:txBody>
        </p:sp>
      </p:grpSp>
      <p:grpSp>
        <p:nvGrpSpPr>
          <p:cNvPr id="80" name="组合 79">
            <a:extLst>
              <a:ext uri="{FF2B5EF4-FFF2-40B4-BE49-F238E27FC236}">
                <a16:creationId xmlns:a16="http://schemas.microsoft.com/office/drawing/2014/main" id="{13DD0775-1941-44B9-A797-64876AF55455}"/>
              </a:ext>
            </a:extLst>
          </p:cNvPr>
          <p:cNvGrpSpPr/>
          <p:nvPr/>
        </p:nvGrpSpPr>
        <p:grpSpPr>
          <a:xfrm>
            <a:off x="1263650" y="-12065"/>
            <a:ext cx="1132045" cy="361950"/>
            <a:chOff x="1263650" y="1684655"/>
            <a:chExt cx="1132045" cy="361950"/>
          </a:xfrm>
        </p:grpSpPr>
        <p:sp>
          <p:nvSpPr>
            <p:cNvPr id="60" name="矩形 59"/>
            <p:cNvSpPr/>
            <p:nvPr/>
          </p:nvSpPr>
          <p:spPr>
            <a:xfrm>
              <a:off x="1263650" y="1860550"/>
              <a:ext cx="93980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4" name="文本框 103"/>
            <p:cNvSpPr txBox="1"/>
            <p:nvPr/>
          </p:nvSpPr>
          <p:spPr>
            <a:xfrm>
              <a:off x="2071845" y="1684655"/>
              <a:ext cx="323850" cy="213995"/>
            </a:xfrm>
            <a:prstGeom prst="rect">
              <a:avLst/>
            </a:prstGeom>
            <a:noFill/>
          </p:spPr>
          <p:txBody>
            <a:bodyPr wrap="square" rtlCol="0">
              <a:noAutofit/>
            </a:bodyPr>
            <a:lstStyle/>
            <a:p>
              <a:r>
                <a:rPr lang="en-US" altLang="zh-CN" sz="900" dirty="0">
                  <a:solidFill>
                    <a:srgbClr val="FF0000"/>
                  </a:solidFill>
                </a:rPr>
                <a:t>28</a:t>
              </a:r>
            </a:p>
          </p:txBody>
        </p:sp>
      </p:grpSp>
      <p:grpSp>
        <p:nvGrpSpPr>
          <p:cNvPr id="81" name="组合 80">
            <a:extLst>
              <a:ext uri="{FF2B5EF4-FFF2-40B4-BE49-F238E27FC236}">
                <a16:creationId xmlns:a16="http://schemas.microsoft.com/office/drawing/2014/main" id="{99D670F2-130C-4780-934D-815B765085A5}"/>
              </a:ext>
            </a:extLst>
          </p:cNvPr>
          <p:cNvGrpSpPr/>
          <p:nvPr/>
        </p:nvGrpSpPr>
        <p:grpSpPr>
          <a:xfrm>
            <a:off x="2277745" y="69850"/>
            <a:ext cx="664845" cy="264160"/>
            <a:chOff x="2277745" y="1766570"/>
            <a:chExt cx="664845" cy="264160"/>
          </a:xfrm>
        </p:grpSpPr>
        <p:sp>
          <p:nvSpPr>
            <p:cNvPr id="46" name="矩形 45"/>
            <p:cNvSpPr/>
            <p:nvPr/>
          </p:nvSpPr>
          <p:spPr>
            <a:xfrm>
              <a:off x="2277745" y="1844675"/>
              <a:ext cx="40005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5" name="文本框 104"/>
            <p:cNvSpPr txBox="1"/>
            <p:nvPr/>
          </p:nvSpPr>
          <p:spPr>
            <a:xfrm>
              <a:off x="2618740" y="1766570"/>
              <a:ext cx="323850" cy="213995"/>
            </a:xfrm>
            <a:prstGeom prst="rect">
              <a:avLst/>
            </a:prstGeom>
            <a:noFill/>
          </p:spPr>
          <p:txBody>
            <a:bodyPr wrap="square" rtlCol="0">
              <a:noAutofit/>
            </a:bodyPr>
            <a:lstStyle/>
            <a:p>
              <a:r>
                <a:rPr lang="en-US" altLang="zh-CN" sz="900" dirty="0">
                  <a:solidFill>
                    <a:srgbClr val="FF0000"/>
                  </a:solidFill>
                </a:rPr>
                <a:t>29</a:t>
              </a:r>
            </a:p>
          </p:txBody>
        </p:sp>
      </p:grpSp>
      <p:grpSp>
        <p:nvGrpSpPr>
          <p:cNvPr id="82" name="组合 81">
            <a:extLst>
              <a:ext uri="{FF2B5EF4-FFF2-40B4-BE49-F238E27FC236}">
                <a16:creationId xmlns:a16="http://schemas.microsoft.com/office/drawing/2014/main" id="{68720F79-7F9C-4DCA-92CB-825135E8D0FC}"/>
              </a:ext>
            </a:extLst>
          </p:cNvPr>
          <p:cNvGrpSpPr/>
          <p:nvPr/>
        </p:nvGrpSpPr>
        <p:grpSpPr>
          <a:xfrm>
            <a:off x="2967037" y="72073"/>
            <a:ext cx="845821" cy="263842"/>
            <a:chOff x="2967037" y="1768793"/>
            <a:chExt cx="845821" cy="263842"/>
          </a:xfrm>
        </p:grpSpPr>
        <p:sp>
          <p:nvSpPr>
            <p:cNvPr id="62" name="矩形 61"/>
            <p:cNvSpPr/>
            <p:nvPr/>
          </p:nvSpPr>
          <p:spPr>
            <a:xfrm>
              <a:off x="2967037" y="1846580"/>
              <a:ext cx="59118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6" name="文本框 105"/>
            <p:cNvSpPr txBox="1"/>
            <p:nvPr/>
          </p:nvSpPr>
          <p:spPr>
            <a:xfrm>
              <a:off x="3489008" y="1768793"/>
              <a:ext cx="323850" cy="213995"/>
            </a:xfrm>
            <a:prstGeom prst="rect">
              <a:avLst/>
            </a:prstGeom>
            <a:noFill/>
          </p:spPr>
          <p:txBody>
            <a:bodyPr wrap="square" rtlCol="0">
              <a:noAutofit/>
            </a:bodyPr>
            <a:lstStyle/>
            <a:p>
              <a:r>
                <a:rPr lang="en-US" altLang="zh-CN" sz="900" dirty="0">
                  <a:solidFill>
                    <a:srgbClr val="FF0000"/>
                  </a:solidFill>
                </a:rPr>
                <a:t>30</a:t>
              </a:r>
            </a:p>
          </p:txBody>
        </p:sp>
      </p:grpSp>
      <p:grpSp>
        <p:nvGrpSpPr>
          <p:cNvPr id="83" name="组合 82">
            <a:extLst>
              <a:ext uri="{FF2B5EF4-FFF2-40B4-BE49-F238E27FC236}">
                <a16:creationId xmlns:a16="http://schemas.microsoft.com/office/drawing/2014/main" id="{06D682BE-95D6-4CAC-8BEE-2ECD94C113BF}"/>
              </a:ext>
            </a:extLst>
          </p:cNvPr>
          <p:cNvGrpSpPr/>
          <p:nvPr/>
        </p:nvGrpSpPr>
        <p:grpSpPr>
          <a:xfrm>
            <a:off x="3782060" y="-37148"/>
            <a:ext cx="1090612" cy="373063"/>
            <a:chOff x="3782060" y="1659572"/>
            <a:chExt cx="1090612" cy="373063"/>
          </a:xfrm>
        </p:grpSpPr>
        <p:sp>
          <p:nvSpPr>
            <p:cNvPr id="61" name="矩形 60"/>
            <p:cNvSpPr/>
            <p:nvPr/>
          </p:nvSpPr>
          <p:spPr>
            <a:xfrm>
              <a:off x="3782060" y="1846580"/>
              <a:ext cx="91757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107" name="文本框 106"/>
            <p:cNvSpPr txBox="1"/>
            <p:nvPr/>
          </p:nvSpPr>
          <p:spPr>
            <a:xfrm>
              <a:off x="4548822" y="1659572"/>
              <a:ext cx="323850" cy="213995"/>
            </a:xfrm>
            <a:prstGeom prst="rect">
              <a:avLst/>
            </a:prstGeom>
            <a:noFill/>
          </p:spPr>
          <p:txBody>
            <a:bodyPr wrap="square" rtlCol="0">
              <a:noAutofit/>
            </a:bodyPr>
            <a:lstStyle/>
            <a:p>
              <a:r>
                <a:rPr lang="en-US" altLang="zh-CN" sz="900" dirty="0">
                  <a:solidFill>
                    <a:srgbClr val="FF0000"/>
                  </a:solidFill>
                </a:rPr>
                <a:t>31</a:t>
              </a:r>
            </a:p>
          </p:txBody>
        </p:sp>
      </p:grpSp>
      <p:grpSp>
        <p:nvGrpSpPr>
          <p:cNvPr id="84" name="组合 83">
            <a:extLst>
              <a:ext uri="{FF2B5EF4-FFF2-40B4-BE49-F238E27FC236}">
                <a16:creationId xmlns:a16="http://schemas.microsoft.com/office/drawing/2014/main" id="{6CDF97FD-F2B0-4735-8686-283601A363E8}"/>
              </a:ext>
            </a:extLst>
          </p:cNvPr>
          <p:cNvGrpSpPr/>
          <p:nvPr/>
        </p:nvGrpSpPr>
        <p:grpSpPr>
          <a:xfrm>
            <a:off x="4778693" y="-50165"/>
            <a:ext cx="639762" cy="382587"/>
            <a:chOff x="4778693" y="1646555"/>
            <a:chExt cx="639762" cy="382587"/>
          </a:xfrm>
        </p:grpSpPr>
        <p:sp>
          <p:nvSpPr>
            <p:cNvPr id="47" name="矩形 46"/>
            <p:cNvSpPr/>
            <p:nvPr/>
          </p:nvSpPr>
          <p:spPr>
            <a:xfrm>
              <a:off x="4778693" y="184308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108" name="文本框 107"/>
            <p:cNvSpPr txBox="1"/>
            <p:nvPr/>
          </p:nvSpPr>
          <p:spPr>
            <a:xfrm>
              <a:off x="5094605" y="1646555"/>
              <a:ext cx="323850" cy="213995"/>
            </a:xfrm>
            <a:prstGeom prst="rect">
              <a:avLst/>
            </a:prstGeom>
            <a:noFill/>
          </p:spPr>
          <p:txBody>
            <a:bodyPr wrap="square" rtlCol="0">
              <a:noAutofit/>
            </a:bodyPr>
            <a:lstStyle/>
            <a:p>
              <a:r>
                <a:rPr lang="en-US" altLang="zh-CN" sz="900">
                  <a:solidFill>
                    <a:srgbClr val="FF0000"/>
                  </a:solidFill>
                </a:rPr>
                <a:t>32</a:t>
              </a:r>
            </a:p>
          </p:txBody>
        </p:sp>
      </p:grpSp>
    </p:spTree>
    <p:extLst>
      <p:ext uri="{BB962C8B-B14F-4D97-AF65-F5344CB8AC3E}">
        <p14:creationId xmlns:p14="http://schemas.microsoft.com/office/powerpoint/2010/main" val="308918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4"/>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2.91667E-6 -3.33333E-6 L 2.91667E-6 0.25 " pathEditMode="relative" rAng="0" ptsTypes="AA">
                                      <p:cBhvr>
                                        <p:cTn id="28" dur="50" fill="hold"/>
                                        <p:tgtEl>
                                          <p:spTgt spid="3"/>
                                        </p:tgtEl>
                                        <p:attrNameLst>
                                          <p:attrName>ppt_x</p:attrName>
                                          <p:attrName>ppt_y</p:attrName>
                                        </p:attrNameLst>
                                      </p:cBhvr>
                                      <p:rCtr x="0" y="12500"/>
                                    </p:animMotion>
                                  </p:childTnLst>
                                </p:cTn>
                              </p:par>
                              <p:par>
                                <p:cTn id="29" presetID="42" presetClass="path" presetSubtype="0" accel="50000" decel="50000" fill="hold" nodeType="withEffect">
                                  <p:stCondLst>
                                    <p:cond delay="0"/>
                                  </p:stCondLst>
                                  <p:childTnLst>
                                    <p:animMotion origin="layout" path="M 2.08333E-6 -3.33333E-6 L 2.08333E-6 0.25 " pathEditMode="relative" rAng="0" ptsTypes="AA">
                                      <p:cBhvr>
                                        <p:cTn id="30" dur="50" fill="hold"/>
                                        <p:tgtEl>
                                          <p:spTgt spid="10"/>
                                        </p:tgtEl>
                                        <p:attrNameLst>
                                          <p:attrName>ppt_x</p:attrName>
                                          <p:attrName>ppt_y</p:attrName>
                                        </p:attrNameLst>
                                      </p:cBhvr>
                                      <p:rCtr x="0" y="12500"/>
                                    </p:animMotion>
                                  </p:childTnLst>
                                </p:cTn>
                              </p:par>
                            </p:childTnLst>
                          </p:cTn>
                        </p:par>
                        <p:par>
                          <p:cTn id="31" fill="hold">
                            <p:stCondLst>
                              <p:cond delay="50"/>
                            </p:stCondLst>
                            <p:childTnLst>
                              <p:par>
                                <p:cTn id="32" presetID="42" presetClass="path" presetSubtype="0" accel="50000" decel="50000" fill="hold" nodeType="afterEffect">
                                  <p:stCondLst>
                                    <p:cond delay="0"/>
                                  </p:stCondLst>
                                  <p:childTnLst>
                                    <p:animMotion origin="layout" path="M -3.125E-6 -7.40741E-7 L -3.125E-6 0.25 " pathEditMode="relative" rAng="0" ptsTypes="AA">
                                      <p:cBhvr>
                                        <p:cTn id="33" dur="50" fill="hold"/>
                                        <p:tgtEl>
                                          <p:spTgt spid="4"/>
                                        </p:tgtEl>
                                        <p:attrNameLst>
                                          <p:attrName>ppt_x</p:attrName>
                                          <p:attrName>ppt_y</p:attrName>
                                        </p:attrNameLst>
                                      </p:cBhvr>
                                      <p:rCtr x="0" y="12500"/>
                                    </p:animMotion>
                                  </p:childTnLst>
                                </p:cTn>
                              </p:par>
                              <p:par>
                                <p:cTn id="34" presetID="42" presetClass="path" presetSubtype="0" accel="50000" decel="50000" fill="hold" nodeType="withEffect">
                                  <p:stCondLst>
                                    <p:cond delay="0"/>
                                  </p:stCondLst>
                                  <p:childTnLst>
                                    <p:animMotion origin="layout" path="M -8.33333E-7 3.7037E-7 L -8.33333E-7 0.25 " pathEditMode="relative" rAng="0" ptsTypes="AA">
                                      <p:cBhvr>
                                        <p:cTn id="35" dur="50" fill="hold"/>
                                        <p:tgtEl>
                                          <p:spTgt spid="7"/>
                                        </p:tgtEl>
                                        <p:attrNameLst>
                                          <p:attrName>ppt_x</p:attrName>
                                          <p:attrName>ppt_y</p:attrName>
                                        </p:attrNameLst>
                                      </p:cBhvr>
                                      <p:rCtr x="0" y="12500"/>
                                    </p:animMotion>
                                  </p:childTnLst>
                                </p:cTn>
                              </p:par>
                            </p:childTnLst>
                          </p:cTn>
                        </p:par>
                        <p:par>
                          <p:cTn id="36" fill="hold">
                            <p:stCondLst>
                              <p:cond delay="100"/>
                            </p:stCondLst>
                            <p:childTnLst>
                              <p:par>
                                <p:cTn id="37" presetID="42" presetClass="path" presetSubtype="0" accel="50000" decel="50000" fill="hold" nodeType="afterEffect">
                                  <p:stCondLst>
                                    <p:cond delay="0"/>
                                  </p:stCondLst>
                                  <p:childTnLst>
                                    <p:animMotion origin="layout" path="M 4.58333E-6 7.40741E-7 L 4.58333E-6 0.25 " pathEditMode="relative" rAng="0" ptsTypes="AA">
                                      <p:cBhvr>
                                        <p:cTn id="38" dur="50" fill="hold"/>
                                        <p:tgtEl>
                                          <p:spTgt spid="8"/>
                                        </p:tgtEl>
                                        <p:attrNameLst>
                                          <p:attrName>ppt_x</p:attrName>
                                          <p:attrName>ppt_y</p:attrName>
                                        </p:attrNameLst>
                                      </p:cBhvr>
                                      <p:rCtr x="0" y="12500"/>
                                    </p:animMotion>
                                  </p:childTnLst>
                                </p:cTn>
                              </p:par>
                            </p:childTnLst>
                          </p:cTn>
                        </p:par>
                        <p:par>
                          <p:cTn id="39" fill="hold">
                            <p:stCondLst>
                              <p:cond delay="150"/>
                            </p:stCondLst>
                            <p:childTnLst>
                              <p:par>
                                <p:cTn id="40" presetID="42" presetClass="path" presetSubtype="0" accel="50000" decel="50000" fill="hold" nodeType="afterEffect">
                                  <p:stCondLst>
                                    <p:cond delay="0"/>
                                  </p:stCondLst>
                                  <p:childTnLst>
                                    <p:animMotion origin="layout" path="M -1.66667E-6 1.85185E-6 L -1.66667E-6 0.25 " pathEditMode="relative" rAng="0" ptsTypes="AA">
                                      <p:cBhvr>
                                        <p:cTn id="41" dur="50" fill="hold"/>
                                        <p:tgtEl>
                                          <p:spTgt spid="9"/>
                                        </p:tgtEl>
                                        <p:attrNameLst>
                                          <p:attrName>ppt_x</p:attrName>
                                          <p:attrName>ppt_y</p:attrName>
                                        </p:attrNameLst>
                                      </p:cBhvr>
                                      <p:rCtr x="0" y="12500"/>
                                    </p:animMotion>
                                  </p:childTnLst>
                                </p:cTn>
                              </p:par>
                              <p:par>
                                <p:cTn id="42" presetID="42" presetClass="path" presetSubtype="0" accel="50000" decel="50000" fill="hold" nodeType="withEffect">
                                  <p:stCondLst>
                                    <p:cond delay="0"/>
                                  </p:stCondLst>
                                  <p:childTnLst>
                                    <p:animMotion origin="layout" path="M 1.25E-6 1.85185E-6 L 1.25E-6 0.25 " pathEditMode="relative" rAng="0" ptsTypes="AA">
                                      <p:cBhvr>
                                        <p:cTn id="43" dur="50" fill="hold"/>
                                        <p:tgtEl>
                                          <p:spTgt spid="11"/>
                                        </p:tgtEl>
                                        <p:attrNameLst>
                                          <p:attrName>ppt_x</p:attrName>
                                          <p:attrName>ppt_y</p:attrName>
                                        </p:attrNameLst>
                                      </p:cBhvr>
                                      <p:rCtr x="0" y="12500"/>
                                    </p:animMotion>
                                  </p:childTnLst>
                                </p:cTn>
                              </p:par>
                              <p:par>
                                <p:cTn id="44" presetID="42" presetClass="path" presetSubtype="0" accel="50000" decel="50000" fill="hold" nodeType="withEffect">
                                  <p:stCondLst>
                                    <p:cond delay="0"/>
                                  </p:stCondLst>
                                  <p:childTnLst>
                                    <p:animMotion origin="layout" path="M 3.33333E-6 7.40741E-7 L 3.33333E-6 0.25 " pathEditMode="relative" rAng="0" ptsTypes="AA">
                                      <p:cBhvr>
                                        <p:cTn id="45" dur="50" fill="hold"/>
                                        <p:tgtEl>
                                          <p:spTgt spid="12"/>
                                        </p:tgtEl>
                                        <p:attrNameLst>
                                          <p:attrName>ppt_x</p:attrName>
                                          <p:attrName>ppt_y</p:attrName>
                                        </p:attrNameLst>
                                      </p:cBhvr>
                                      <p:rCtr x="0" y="12500"/>
                                    </p:animMotion>
                                  </p:childTnLst>
                                </p:cTn>
                              </p:par>
                              <p:par>
                                <p:cTn id="46" presetID="42" presetClass="path" presetSubtype="0" accel="50000" decel="50000" fill="hold" nodeType="withEffect">
                                  <p:stCondLst>
                                    <p:cond delay="0"/>
                                  </p:stCondLst>
                                  <p:childTnLst>
                                    <p:animMotion origin="layout" path="M 4.375E-6 -3.7037E-6 L 4.375E-6 0.25 " pathEditMode="relative" rAng="0" ptsTypes="AA">
                                      <p:cBhvr>
                                        <p:cTn id="47" dur="50" fill="hold"/>
                                        <p:tgtEl>
                                          <p:spTgt spid="13"/>
                                        </p:tgtEl>
                                        <p:attrNameLst>
                                          <p:attrName>ppt_x</p:attrName>
                                          <p:attrName>ppt_y</p:attrName>
                                        </p:attrNameLst>
                                      </p:cBhvr>
                                      <p:rCtr x="0" y="12500"/>
                                    </p:animMotion>
                                  </p:childTnLst>
                                </p:cTn>
                              </p:par>
                              <p:par>
                                <p:cTn id="48" presetID="42" presetClass="path" presetSubtype="0" accel="50000" decel="50000" fill="hold" nodeType="withEffect">
                                  <p:stCondLst>
                                    <p:cond delay="0"/>
                                  </p:stCondLst>
                                  <p:childTnLst>
                                    <p:animMotion origin="layout" path="M 2.91667E-6 3.33333E-6 L 2.91667E-6 0.25 " pathEditMode="relative" rAng="0" ptsTypes="AA">
                                      <p:cBhvr>
                                        <p:cTn id="49" dur="50" fill="hold"/>
                                        <p:tgtEl>
                                          <p:spTgt spid="14"/>
                                        </p:tgtEl>
                                        <p:attrNameLst>
                                          <p:attrName>ppt_x</p:attrName>
                                          <p:attrName>ppt_y</p:attrName>
                                        </p:attrNameLst>
                                      </p:cBhvr>
                                      <p:rCtr x="0" y="12500"/>
                                    </p:animMotion>
                                  </p:childTnLst>
                                </p:cTn>
                              </p:par>
                            </p:childTnLst>
                          </p:cTn>
                        </p:par>
                        <p:par>
                          <p:cTn id="50" fill="hold">
                            <p:stCondLst>
                              <p:cond delay="200"/>
                            </p:stCondLst>
                            <p:childTnLst>
                              <p:par>
                                <p:cTn id="51" presetID="42" presetClass="path" presetSubtype="0" accel="50000" decel="50000" fill="hold" nodeType="afterEffect">
                                  <p:stCondLst>
                                    <p:cond delay="0"/>
                                  </p:stCondLst>
                                  <p:childTnLst>
                                    <p:animMotion origin="layout" path="M 8.33333E-7 -4.07407E-6 L 8.33333E-7 0.25 " pathEditMode="relative" rAng="0" ptsTypes="AA">
                                      <p:cBhvr>
                                        <p:cTn id="52" dur="50" fill="hold"/>
                                        <p:tgtEl>
                                          <p:spTgt spid="15"/>
                                        </p:tgtEl>
                                        <p:attrNameLst>
                                          <p:attrName>ppt_x</p:attrName>
                                          <p:attrName>ppt_y</p:attrName>
                                        </p:attrNameLst>
                                      </p:cBhvr>
                                      <p:rCtr x="0" y="12500"/>
                                    </p:animMotion>
                                  </p:childTnLst>
                                </p:cTn>
                              </p:par>
                              <p:par>
                                <p:cTn id="53" presetID="42" presetClass="path" presetSubtype="0" accel="50000" decel="50000" fill="hold" nodeType="withEffect">
                                  <p:stCondLst>
                                    <p:cond delay="0"/>
                                  </p:stCondLst>
                                  <p:childTnLst>
                                    <p:animMotion origin="layout" path="M 4.58333E-6 4.07407E-6 L 4.58333E-6 0.25 " pathEditMode="relative" rAng="0" ptsTypes="AA">
                                      <p:cBhvr>
                                        <p:cTn id="54" dur="50" fill="hold"/>
                                        <p:tgtEl>
                                          <p:spTgt spid="16"/>
                                        </p:tgtEl>
                                        <p:attrNameLst>
                                          <p:attrName>ppt_x</p:attrName>
                                          <p:attrName>ppt_y</p:attrName>
                                        </p:attrNameLst>
                                      </p:cBhvr>
                                      <p:rCtr x="0" y="12500"/>
                                    </p:animMotion>
                                  </p:childTnLst>
                                </p:cTn>
                              </p:par>
                              <p:par>
                                <p:cTn id="55" presetID="42" presetClass="path" presetSubtype="0" accel="50000" decel="50000" fill="hold" nodeType="withEffect">
                                  <p:stCondLst>
                                    <p:cond delay="0"/>
                                  </p:stCondLst>
                                  <p:childTnLst>
                                    <p:animMotion origin="layout" path="M -2.5E-6 -1.38778E-17 L -2.5E-6 0.25 " pathEditMode="relative" rAng="0" ptsTypes="AA">
                                      <p:cBhvr>
                                        <p:cTn id="56" dur="50" fill="hold"/>
                                        <p:tgtEl>
                                          <p:spTgt spid="17"/>
                                        </p:tgtEl>
                                        <p:attrNameLst>
                                          <p:attrName>ppt_x</p:attrName>
                                          <p:attrName>ppt_y</p:attrName>
                                        </p:attrNameLst>
                                      </p:cBhvr>
                                      <p:rCtr x="0" y="12500"/>
                                    </p:animMotion>
                                  </p:childTnLst>
                                </p:cTn>
                              </p:par>
                              <p:par>
                                <p:cTn id="57" presetID="42" presetClass="path" presetSubtype="0" accel="50000" decel="50000" fill="hold" nodeType="withEffect">
                                  <p:stCondLst>
                                    <p:cond delay="0"/>
                                  </p:stCondLst>
                                  <p:childTnLst>
                                    <p:animMotion origin="layout" path="M 3.75E-6 -4.07407E-6 L 3.75E-6 0.25 " pathEditMode="relative" rAng="0" ptsTypes="AA">
                                      <p:cBhvr>
                                        <p:cTn id="58" dur="50" fill="hold"/>
                                        <p:tgtEl>
                                          <p:spTgt spid="18"/>
                                        </p:tgtEl>
                                        <p:attrNameLst>
                                          <p:attrName>ppt_x</p:attrName>
                                          <p:attrName>ppt_y</p:attrName>
                                        </p:attrNameLst>
                                      </p:cBhvr>
                                      <p:rCtr x="0" y="12500"/>
                                    </p:animMotion>
                                  </p:childTnLst>
                                </p:cTn>
                              </p:par>
                              <p:par>
                                <p:cTn id="59" presetID="42" presetClass="path" presetSubtype="0" accel="50000" decel="50000" fill="hold" nodeType="withEffect">
                                  <p:stCondLst>
                                    <p:cond delay="0"/>
                                  </p:stCondLst>
                                  <p:childTnLst>
                                    <p:animMotion origin="layout" path="M -2.70833E-6 4.44444E-6 L -2.70833E-6 0.25 " pathEditMode="relative" rAng="0" ptsTypes="AA">
                                      <p:cBhvr>
                                        <p:cTn id="60" dur="50" fill="hold"/>
                                        <p:tgtEl>
                                          <p:spTgt spid="19"/>
                                        </p:tgtEl>
                                        <p:attrNameLst>
                                          <p:attrName>ppt_x</p:attrName>
                                          <p:attrName>ppt_y</p:attrName>
                                        </p:attrNameLst>
                                      </p:cBhvr>
                                      <p:rCtr x="0" y="12500"/>
                                    </p:animMotion>
                                  </p:childTnLst>
                                </p:cTn>
                              </p:par>
                              <p:par>
                                <p:cTn id="61" presetID="42" presetClass="path" presetSubtype="0" accel="50000" decel="50000" fill="hold" nodeType="withEffect">
                                  <p:stCondLst>
                                    <p:cond delay="0"/>
                                  </p:stCondLst>
                                  <p:childTnLst>
                                    <p:animMotion origin="layout" path="M -3.75E-6 -1.38778E-17 L -3.75E-6 0.25 " pathEditMode="relative" rAng="0" ptsTypes="AA">
                                      <p:cBhvr>
                                        <p:cTn id="62" dur="50" fill="hold"/>
                                        <p:tgtEl>
                                          <p:spTgt spid="20"/>
                                        </p:tgtEl>
                                        <p:attrNameLst>
                                          <p:attrName>ppt_x</p:attrName>
                                          <p:attrName>ppt_y</p:attrName>
                                        </p:attrNameLst>
                                      </p:cBhvr>
                                      <p:rCtr x="0" y="12500"/>
                                    </p:animMotion>
                                  </p:childTnLst>
                                </p:cTn>
                              </p:par>
                            </p:childTnLst>
                          </p:cTn>
                        </p:par>
                        <p:par>
                          <p:cTn id="63" fill="hold">
                            <p:stCondLst>
                              <p:cond delay="250"/>
                            </p:stCondLst>
                            <p:childTnLst>
                              <p:par>
                                <p:cTn id="64" presetID="42" presetClass="path" presetSubtype="0" accel="50000" decel="50000" fill="hold" nodeType="afterEffect">
                                  <p:stCondLst>
                                    <p:cond delay="0"/>
                                  </p:stCondLst>
                                  <p:childTnLst>
                                    <p:animMotion origin="layout" path="M 3.33333E-6 2.59259E-6 L 3.33333E-6 0.25 " pathEditMode="relative" rAng="0" ptsTypes="AA">
                                      <p:cBhvr>
                                        <p:cTn id="65" dur="50" fill="hold"/>
                                        <p:tgtEl>
                                          <p:spTgt spid="21"/>
                                        </p:tgtEl>
                                        <p:attrNameLst>
                                          <p:attrName>ppt_x</p:attrName>
                                          <p:attrName>ppt_y</p:attrName>
                                        </p:attrNameLst>
                                      </p:cBhvr>
                                      <p:rCtr x="0" y="12500"/>
                                    </p:animMotion>
                                  </p:childTnLst>
                                </p:cTn>
                              </p:par>
                              <p:par>
                                <p:cTn id="66" presetID="42" presetClass="path" presetSubtype="0" accel="50000" decel="50000" fill="hold" nodeType="withEffect">
                                  <p:stCondLst>
                                    <p:cond delay="0"/>
                                  </p:stCondLst>
                                  <p:childTnLst>
                                    <p:animMotion origin="layout" path="M 4.79167E-6 4.07407E-6 L 4.79167E-6 0.25 " pathEditMode="relative" rAng="0" ptsTypes="AA">
                                      <p:cBhvr>
                                        <p:cTn id="67" dur="50" fill="hold"/>
                                        <p:tgtEl>
                                          <p:spTgt spid="22"/>
                                        </p:tgtEl>
                                        <p:attrNameLst>
                                          <p:attrName>ppt_x</p:attrName>
                                          <p:attrName>ppt_y</p:attrName>
                                        </p:attrNameLst>
                                      </p:cBhvr>
                                      <p:rCtr x="0" y="12500"/>
                                    </p:animMotion>
                                  </p:childTnLst>
                                </p:cTn>
                              </p:par>
                              <p:par>
                                <p:cTn id="68" presetID="42" presetClass="path" presetSubtype="0" accel="50000" decel="50000" fill="hold" nodeType="withEffect">
                                  <p:stCondLst>
                                    <p:cond delay="0"/>
                                  </p:stCondLst>
                                  <p:childTnLst>
                                    <p:animMotion origin="layout" path="M 3.54167E-6 -1.85185E-6 L 3.54167E-6 0.25 " pathEditMode="relative" rAng="0" ptsTypes="AA">
                                      <p:cBhvr>
                                        <p:cTn id="69" dur="50" fill="hold"/>
                                        <p:tgtEl>
                                          <p:spTgt spid="23"/>
                                        </p:tgtEl>
                                        <p:attrNameLst>
                                          <p:attrName>ppt_x</p:attrName>
                                          <p:attrName>ppt_y</p:attrName>
                                        </p:attrNameLst>
                                      </p:cBhvr>
                                      <p:rCtr x="0" y="12500"/>
                                    </p:animMotion>
                                  </p:childTnLst>
                                </p:cTn>
                              </p:par>
                              <p:par>
                                <p:cTn id="70" presetID="42" presetClass="path" presetSubtype="0" accel="50000" decel="50000" fill="hold" nodeType="withEffect">
                                  <p:stCondLst>
                                    <p:cond delay="0"/>
                                  </p:stCondLst>
                                  <p:childTnLst>
                                    <p:animMotion origin="layout" path="M 2.08333E-6 -3.7037E-7 L 2.08333E-6 0.25 " pathEditMode="relative" rAng="0" ptsTypes="AA">
                                      <p:cBhvr>
                                        <p:cTn id="71" dur="50" fill="hold"/>
                                        <p:tgtEl>
                                          <p:spTgt spid="24"/>
                                        </p:tgtEl>
                                        <p:attrNameLst>
                                          <p:attrName>ppt_x</p:attrName>
                                          <p:attrName>ppt_y</p:attrName>
                                        </p:attrNameLst>
                                      </p:cBhvr>
                                      <p:rCtr x="0" y="12500"/>
                                    </p:animMotion>
                                  </p:childTnLst>
                                </p:cTn>
                              </p:par>
                              <p:par>
                                <p:cTn id="72" presetID="42" presetClass="path" presetSubtype="0" accel="50000" decel="50000" fill="hold" nodeType="withEffect">
                                  <p:stCondLst>
                                    <p:cond delay="0"/>
                                  </p:stCondLst>
                                  <p:childTnLst>
                                    <p:animMotion origin="layout" path="M 2.08333E-7 2.22222E-6 L 2.08333E-7 0.25 " pathEditMode="relative" rAng="0" ptsTypes="AA">
                                      <p:cBhvr>
                                        <p:cTn id="73" dur="50" fill="hold"/>
                                        <p:tgtEl>
                                          <p:spTgt spid="25"/>
                                        </p:tgtEl>
                                        <p:attrNameLst>
                                          <p:attrName>ppt_x</p:attrName>
                                          <p:attrName>ppt_y</p:attrName>
                                        </p:attrNameLst>
                                      </p:cBhvr>
                                      <p:rCtr x="0" y="12500"/>
                                    </p:animMotion>
                                  </p:childTnLst>
                                </p:cTn>
                              </p:par>
                              <p:par>
                                <p:cTn id="74" presetID="42" presetClass="path" presetSubtype="0" accel="50000" decel="50000" fill="hold" nodeType="withEffect">
                                  <p:stCondLst>
                                    <p:cond delay="0"/>
                                  </p:stCondLst>
                                  <p:childTnLst>
                                    <p:animMotion origin="layout" path="M -1.875E-6 -2.59259E-6 L -1.875E-6 0.25 " pathEditMode="relative" rAng="0" ptsTypes="AA">
                                      <p:cBhvr>
                                        <p:cTn id="75" dur="50" fill="hold"/>
                                        <p:tgtEl>
                                          <p:spTgt spid="26"/>
                                        </p:tgtEl>
                                        <p:attrNameLst>
                                          <p:attrName>ppt_x</p:attrName>
                                          <p:attrName>ppt_y</p:attrName>
                                        </p:attrNameLst>
                                      </p:cBhvr>
                                      <p:rCtr x="0" y="12500"/>
                                    </p:animMotion>
                                  </p:childTnLst>
                                </p:cTn>
                              </p:par>
                            </p:childTnLst>
                          </p:cTn>
                        </p:par>
                        <p:par>
                          <p:cTn id="76" fill="hold">
                            <p:stCondLst>
                              <p:cond delay="300"/>
                            </p:stCondLst>
                            <p:childTnLst>
                              <p:par>
                                <p:cTn id="77" presetID="42" presetClass="path" presetSubtype="0" accel="50000" decel="50000" fill="hold" nodeType="afterEffect">
                                  <p:stCondLst>
                                    <p:cond delay="0"/>
                                  </p:stCondLst>
                                  <p:childTnLst>
                                    <p:animMotion origin="layout" path="M 4.79167E-6 3.7037E-7 L 4.79167E-6 0.25 " pathEditMode="relative" rAng="0" ptsTypes="AA">
                                      <p:cBhvr>
                                        <p:cTn id="78" dur="50" fill="hold"/>
                                        <p:tgtEl>
                                          <p:spTgt spid="27"/>
                                        </p:tgtEl>
                                        <p:attrNameLst>
                                          <p:attrName>ppt_x</p:attrName>
                                          <p:attrName>ppt_y</p:attrName>
                                        </p:attrNameLst>
                                      </p:cBhvr>
                                      <p:rCtr x="0" y="12500"/>
                                    </p:animMotion>
                                  </p:childTnLst>
                                </p:cTn>
                              </p:par>
                              <p:par>
                                <p:cTn id="79" presetID="1" presetClass="entr" presetSubtype="0"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42" presetClass="path" presetSubtype="0" accel="50000" decel="50000" fill="hold" nodeType="withEffect">
                                  <p:stCondLst>
                                    <p:cond delay="0"/>
                                  </p:stCondLst>
                                  <p:childTnLst>
                                    <p:animMotion origin="layout" path="M 4.79167E-6 1.11111E-6 L 4.79167E-6 0.25 " pathEditMode="relative" rAng="0" ptsTypes="AA">
                                      <p:cBhvr>
                                        <p:cTn id="82" dur="50" fill="hold"/>
                                        <p:tgtEl>
                                          <p:spTgt spid="28"/>
                                        </p:tgtEl>
                                        <p:attrNameLst>
                                          <p:attrName>ppt_x</p:attrName>
                                          <p:attrName>ppt_y</p:attrName>
                                        </p:attrNameLst>
                                      </p:cBhvr>
                                      <p:rCtr x="0" y="12500"/>
                                    </p:animMotion>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par>
                                <p:cTn id="85" presetID="42" presetClass="path" presetSubtype="0" accel="50000" decel="50000" fill="hold" nodeType="withEffect">
                                  <p:stCondLst>
                                    <p:cond delay="0"/>
                                  </p:stCondLst>
                                  <p:childTnLst>
                                    <p:animMotion origin="layout" path="M 2.70833E-6 1.85185E-6 L 2.70833E-6 0.25 " pathEditMode="relative" rAng="0" ptsTypes="AA">
                                      <p:cBhvr>
                                        <p:cTn id="86" dur="50" fill="hold"/>
                                        <p:tgtEl>
                                          <p:spTgt spid="76"/>
                                        </p:tgtEl>
                                        <p:attrNameLst>
                                          <p:attrName>ppt_x</p:attrName>
                                          <p:attrName>ppt_y</p:attrName>
                                        </p:attrNameLst>
                                      </p:cBhvr>
                                      <p:rCtr x="0" y="12500"/>
                                    </p:animMotion>
                                  </p:childTnLst>
                                </p:cTn>
                              </p:par>
                              <p:par>
                                <p:cTn id="87" presetID="1" presetClass="entr" presetSubtype="0" fill="hold"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2.29167E-6 3.7037E-7 L 2.29167E-6 0.25 " pathEditMode="relative" rAng="0" ptsTypes="AA">
                                      <p:cBhvr>
                                        <p:cTn id="90" dur="50" fill="hold"/>
                                        <p:tgtEl>
                                          <p:spTgt spid="77"/>
                                        </p:tgtEl>
                                        <p:attrNameLst>
                                          <p:attrName>ppt_x</p:attrName>
                                          <p:attrName>ppt_y</p:attrName>
                                        </p:attrNameLst>
                                      </p:cBhvr>
                                      <p:rCtr x="0" y="12500"/>
                                    </p:animMotion>
                                  </p:childTnLst>
                                </p:cTn>
                              </p:par>
                              <p:par>
                                <p:cTn id="91" presetID="1" presetClass="entr" presetSubtype="0" fill="hold" nodeType="with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42" presetClass="path" presetSubtype="0" accel="50000" decel="50000" fill="hold" nodeType="withEffect">
                                  <p:stCondLst>
                                    <p:cond delay="0"/>
                                  </p:stCondLst>
                                  <p:childTnLst>
                                    <p:animMotion origin="layout" path="M 1.66667E-6 -2.59259E-6 L 1.66667E-6 0.25 " pathEditMode="relative" rAng="0" ptsTypes="AA">
                                      <p:cBhvr>
                                        <p:cTn id="94" dur="50" fill="hold"/>
                                        <p:tgtEl>
                                          <p:spTgt spid="78"/>
                                        </p:tgtEl>
                                        <p:attrNameLst>
                                          <p:attrName>ppt_x</p:attrName>
                                          <p:attrName>ppt_y</p:attrName>
                                        </p:attrNameLst>
                                      </p:cBhvr>
                                      <p:rCtr x="0" y="12500"/>
                                    </p:animMotion>
                                  </p:childTnLst>
                                </p:cTn>
                              </p:par>
                              <p:par>
                                <p:cTn id="95" presetID="1"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1.875E-6 3.7037E-7 L 1.875E-6 0.25 " pathEditMode="relative" rAng="0" ptsTypes="AA">
                                      <p:cBhvr>
                                        <p:cTn id="98" dur="50" fill="hold"/>
                                        <p:tgtEl>
                                          <p:spTgt spid="79"/>
                                        </p:tgtEl>
                                        <p:attrNameLst>
                                          <p:attrName>ppt_x</p:attrName>
                                          <p:attrName>ppt_y</p:attrName>
                                        </p:attrNameLst>
                                      </p:cBhvr>
                                      <p:rCtr x="0" y="12500"/>
                                    </p:animMotion>
                                  </p:childTnLst>
                                </p:cTn>
                              </p:par>
                              <p:par>
                                <p:cTn id="99" presetID="1" presetClass="entr" presetSubtype="0" fill="hold"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childTnLst>
                          </p:cTn>
                        </p:par>
                        <p:par>
                          <p:cTn id="101" fill="hold">
                            <p:stCondLst>
                              <p:cond delay="350"/>
                            </p:stCondLst>
                            <p:childTnLst>
                              <p:par>
                                <p:cTn id="102" presetID="42" presetClass="path" presetSubtype="0" accel="50000" decel="50000" fill="hold" nodeType="afterEffect">
                                  <p:stCondLst>
                                    <p:cond delay="0"/>
                                  </p:stCondLst>
                                  <p:childTnLst>
                                    <p:animMotion origin="layout" path="M 2.77556E-17 2.96296E-6 L 2.77556E-17 0.25 " pathEditMode="relative" rAng="0" ptsTypes="AA">
                                      <p:cBhvr>
                                        <p:cTn id="103" dur="50" fill="hold"/>
                                        <p:tgtEl>
                                          <p:spTgt spid="80"/>
                                        </p:tgtEl>
                                        <p:attrNameLst>
                                          <p:attrName>ppt_x</p:attrName>
                                          <p:attrName>ppt_y</p:attrName>
                                        </p:attrNameLst>
                                      </p:cBhvr>
                                      <p:rCtr x="0" y="12500"/>
                                    </p:animMotion>
                                  </p:childTnLst>
                                </p:cTn>
                              </p:par>
                              <p:par>
                                <p:cTn id="104" presetID="1" presetClass="entr" presetSubtype="0" fill="hold" nodeType="withEffect">
                                  <p:stCondLst>
                                    <p:cond delay="0"/>
                                  </p:stCondLst>
                                  <p:childTnLst>
                                    <p:set>
                                      <p:cBhvr>
                                        <p:cTn id="105" dur="1" fill="hold">
                                          <p:stCondLst>
                                            <p:cond delay="0"/>
                                          </p:stCondLst>
                                        </p:cTn>
                                        <p:tgtEl>
                                          <p:spTgt spid="80"/>
                                        </p:tgtEl>
                                        <p:attrNameLst>
                                          <p:attrName>style.visibility</p:attrName>
                                        </p:attrNameLst>
                                      </p:cBhvr>
                                      <p:to>
                                        <p:strVal val="visible"/>
                                      </p:to>
                                    </p:set>
                                  </p:childTnLst>
                                </p:cTn>
                              </p:par>
                              <p:par>
                                <p:cTn id="106" presetID="42" presetClass="path" presetSubtype="0" accel="50000" decel="50000" fill="hold" nodeType="withEffect">
                                  <p:stCondLst>
                                    <p:cond delay="0"/>
                                  </p:stCondLst>
                                  <p:childTnLst>
                                    <p:animMotion origin="layout" path="M -2.5E-6 1.85185E-6 L -2.5E-6 0.25 " pathEditMode="relative" rAng="0" ptsTypes="AA">
                                      <p:cBhvr>
                                        <p:cTn id="107" dur="50" fill="hold"/>
                                        <p:tgtEl>
                                          <p:spTgt spid="81"/>
                                        </p:tgtEl>
                                        <p:attrNameLst>
                                          <p:attrName>ppt_x</p:attrName>
                                          <p:attrName>ppt_y</p:attrName>
                                        </p:attrNameLst>
                                      </p:cBhvr>
                                      <p:rCtr x="0" y="12500"/>
                                    </p:animMotion>
                                  </p:childTnLst>
                                </p:cTn>
                              </p:par>
                              <p:par>
                                <p:cTn id="108" presetID="1" presetClass="entr" presetSubtype="0" fill="hold" nodeType="withEffect">
                                  <p:stCondLst>
                                    <p:cond delay="0"/>
                                  </p:stCondLst>
                                  <p:childTnLst>
                                    <p:set>
                                      <p:cBhvr>
                                        <p:cTn id="109" dur="1" fill="hold">
                                          <p:stCondLst>
                                            <p:cond delay="0"/>
                                          </p:stCondLst>
                                        </p:cTn>
                                        <p:tgtEl>
                                          <p:spTgt spid="81"/>
                                        </p:tgtEl>
                                        <p:attrNameLst>
                                          <p:attrName>style.visibility</p:attrName>
                                        </p:attrNameLst>
                                      </p:cBhvr>
                                      <p:to>
                                        <p:strVal val="visible"/>
                                      </p:to>
                                    </p:set>
                                  </p:childTnLst>
                                </p:cTn>
                              </p:par>
                              <p:par>
                                <p:cTn id="110" presetID="42" presetClass="path" presetSubtype="0" accel="50000" decel="50000" fill="hold" nodeType="withEffect">
                                  <p:stCondLst>
                                    <p:cond delay="0"/>
                                  </p:stCondLst>
                                  <p:childTnLst>
                                    <p:animMotion origin="layout" path="M -4.79167E-6 3.7037E-7 L -4.79167E-6 0.25 " pathEditMode="relative" rAng="0" ptsTypes="AA">
                                      <p:cBhvr>
                                        <p:cTn id="111" dur="50" fill="hold"/>
                                        <p:tgtEl>
                                          <p:spTgt spid="82"/>
                                        </p:tgtEl>
                                        <p:attrNameLst>
                                          <p:attrName>ppt_x</p:attrName>
                                          <p:attrName>ppt_y</p:attrName>
                                        </p:attrNameLst>
                                      </p:cBhvr>
                                      <p:rCtr x="0" y="12500"/>
                                    </p:animMotion>
                                  </p:childTnLst>
                                </p:cTn>
                              </p:par>
                              <p:par>
                                <p:cTn id="112" presetID="1" presetClass="entr" presetSubtype="0" fill="hold" nodeType="withEffect">
                                  <p:stCondLst>
                                    <p:cond delay="0"/>
                                  </p:stCondLst>
                                  <p:childTnLst>
                                    <p:set>
                                      <p:cBhvr>
                                        <p:cTn id="113" dur="1" fill="hold">
                                          <p:stCondLst>
                                            <p:cond delay="0"/>
                                          </p:stCondLst>
                                        </p:cTn>
                                        <p:tgtEl>
                                          <p:spTgt spid="82"/>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2.29167E-6 7.40741E-7 L 2.29167E-6 0.25 " pathEditMode="relative" rAng="0" ptsTypes="AA">
                                      <p:cBhvr>
                                        <p:cTn id="115" dur="50" fill="hold"/>
                                        <p:tgtEl>
                                          <p:spTgt spid="83"/>
                                        </p:tgtEl>
                                        <p:attrNameLst>
                                          <p:attrName>ppt_x</p:attrName>
                                          <p:attrName>ppt_y</p:attrName>
                                        </p:attrNameLst>
                                      </p:cBhvr>
                                      <p:rCtr x="0" y="12500"/>
                                    </p:animMotion>
                                  </p:childTnLst>
                                </p:cTn>
                              </p:par>
                              <p:par>
                                <p:cTn id="116" presetID="1" presetClass="entr" presetSubtype="0" fill="hold" nodeType="withEffect">
                                  <p:stCondLst>
                                    <p:cond delay="0"/>
                                  </p:stCondLst>
                                  <p:childTnLst>
                                    <p:set>
                                      <p:cBhvr>
                                        <p:cTn id="117" dur="1" fill="hold">
                                          <p:stCondLst>
                                            <p:cond delay="0"/>
                                          </p:stCondLst>
                                        </p:cTn>
                                        <p:tgtEl>
                                          <p:spTgt spid="83"/>
                                        </p:tgtEl>
                                        <p:attrNameLst>
                                          <p:attrName>style.visibility</p:attrName>
                                        </p:attrNameLst>
                                      </p:cBhvr>
                                      <p:to>
                                        <p:strVal val="visible"/>
                                      </p:to>
                                    </p:set>
                                  </p:childTnLst>
                                </p:cTn>
                              </p:par>
                              <p:par>
                                <p:cTn id="118" presetID="42" presetClass="path" presetSubtype="0" accel="50000" decel="50000" fill="hold" nodeType="withEffect">
                                  <p:stCondLst>
                                    <p:cond delay="0"/>
                                  </p:stCondLst>
                                  <p:childTnLst>
                                    <p:animMotion origin="layout" path="M 1.04167E-6 -3.7037E-7 L 1.04167E-6 0.25 " pathEditMode="relative" rAng="0" ptsTypes="AA">
                                      <p:cBhvr>
                                        <p:cTn id="119" dur="50" fill="hold"/>
                                        <p:tgtEl>
                                          <p:spTgt spid="84"/>
                                        </p:tgtEl>
                                        <p:attrNameLst>
                                          <p:attrName>ppt_x</p:attrName>
                                          <p:attrName>ppt_y</p:attrName>
                                        </p:attrNameLst>
                                      </p:cBhvr>
                                      <p:rCtr x="0" y="12500"/>
                                    </p:animMotion>
                                  </p:childTnLst>
                                </p:cTn>
                              </p:par>
                              <p:par>
                                <p:cTn id="120" presetID="1"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 name="组合 255">
            <a:extLst>
              <a:ext uri="{FF2B5EF4-FFF2-40B4-BE49-F238E27FC236}">
                <a16:creationId xmlns:a16="http://schemas.microsoft.com/office/drawing/2014/main" id="{D3C50087-BDB6-4EFD-9269-ABBC69E3614D}"/>
              </a:ext>
            </a:extLst>
          </p:cNvPr>
          <p:cNvGrpSpPr/>
          <p:nvPr/>
        </p:nvGrpSpPr>
        <p:grpSpPr>
          <a:xfrm>
            <a:off x="9467850" y="3051809"/>
            <a:ext cx="1061085" cy="523240"/>
            <a:chOff x="9467850" y="3750310"/>
            <a:chExt cx="1061085" cy="523240"/>
          </a:xfrm>
        </p:grpSpPr>
        <p:pic>
          <p:nvPicPr>
            <p:cNvPr id="203" name="图片 202"/>
            <p:cNvPicPr>
              <a:picLocks noChangeAspect="1"/>
            </p:cNvPicPr>
            <p:nvPr/>
          </p:nvPicPr>
          <p:blipFill>
            <a:blip r:embed="rId3"/>
            <a:stretch>
              <a:fillRect/>
            </a:stretch>
          </p:blipFill>
          <p:spPr>
            <a:xfrm>
              <a:off x="9467850" y="3992880"/>
              <a:ext cx="654685" cy="280670"/>
            </a:xfrm>
            <a:prstGeom prst="rect">
              <a:avLst/>
            </a:prstGeom>
          </p:spPr>
        </p:pic>
        <p:sp>
          <p:nvSpPr>
            <p:cNvPr id="209" name="文本框 208"/>
            <p:cNvSpPr txBox="1"/>
            <p:nvPr/>
          </p:nvSpPr>
          <p:spPr>
            <a:xfrm>
              <a:off x="9986010" y="3750310"/>
              <a:ext cx="542925" cy="410210"/>
            </a:xfrm>
            <a:prstGeom prst="rect">
              <a:avLst/>
            </a:prstGeom>
            <a:noFill/>
          </p:spPr>
          <p:txBody>
            <a:bodyPr wrap="square" rtlCol="0">
              <a:noAutofit/>
            </a:bodyPr>
            <a:lstStyle/>
            <a:p>
              <a:r>
                <a:rPr lang="en-US" altLang="zh-CN" sz="2000">
                  <a:solidFill>
                    <a:srgbClr val="FF0000"/>
                  </a:solidFill>
                </a:rPr>
                <a:t>29</a:t>
              </a:r>
            </a:p>
          </p:txBody>
        </p:sp>
      </p:grpSp>
      <p:grpSp>
        <p:nvGrpSpPr>
          <p:cNvPr id="255" name="组合 254">
            <a:extLst>
              <a:ext uri="{FF2B5EF4-FFF2-40B4-BE49-F238E27FC236}">
                <a16:creationId xmlns:a16="http://schemas.microsoft.com/office/drawing/2014/main" id="{54E89610-7380-4229-B522-73EC1C6169D5}"/>
              </a:ext>
            </a:extLst>
          </p:cNvPr>
          <p:cNvGrpSpPr/>
          <p:nvPr/>
        </p:nvGrpSpPr>
        <p:grpSpPr>
          <a:xfrm>
            <a:off x="9413240" y="3622674"/>
            <a:ext cx="1338580" cy="509905"/>
            <a:chOff x="9413240" y="4321175"/>
            <a:chExt cx="1338580" cy="509905"/>
          </a:xfrm>
        </p:grpSpPr>
        <p:pic>
          <p:nvPicPr>
            <p:cNvPr id="204" name="图片 203"/>
            <p:cNvPicPr>
              <a:picLocks noChangeAspect="1"/>
            </p:cNvPicPr>
            <p:nvPr/>
          </p:nvPicPr>
          <p:blipFill>
            <a:blip r:embed="rId4"/>
            <a:stretch>
              <a:fillRect/>
            </a:stretch>
          </p:blipFill>
          <p:spPr>
            <a:xfrm>
              <a:off x="9413240" y="4538980"/>
              <a:ext cx="969645" cy="292100"/>
            </a:xfrm>
            <a:prstGeom prst="rect">
              <a:avLst/>
            </a:prstGeom>
          </p:spPr>
        </p:pic>
        <p:sp>
          <p:nvSpPr>
            <p:cNvPr id="210" name="文本框 209"/>
            <p:cNvSpPr txBox="1"/>
            <p:nvPr/>
          </p:nvSpPr>
          <p:spPr>
            <a:xfrm>
              <a:off x="10223500" y="4321175"/>
              <a:ext cx="528320" cy="410210"/>
            </a:xfrm>
            <a:prstGeom prst="rect">
              <a:avLst/>
            </a:prstGeom>
            <a:noFill/>
          </p:spPr>
          <p:txBody>
            <a:bodyPr wrap="square" rtlCol="0">
              <a:noAutofit/>
            </a:bodyPr>
            <a:lstStyle/>
            <a:p>
              <a:r>
                <a:rPr lang="en-US" altLang="zh-CN" sz="2000">
                  <a:solidFill>
                    <a:srgbClr val="FF0000"/>
                  </a:solidFill>
                </a:rPr>
                <a:t>30</a:t>
              </a:r>
            </a:p>
          </p:txBody>
        </p:sp>
      </p:grpSp>
      <p:grpSp>
        <p:nvGrpSpPr>
          <p:cNvPr id="254" name="组合 253">
            <a:extLst>
              <a:ext uri="{FF2B5EF4-FFF2-40B4-BE49-F238E27FC236}">
                <a16:creationId xmlns:a16="http://schemas.microsoft.com/office/drawing/2014/main" id="{ECB25644-B716-4238-B281-EF521373F8D0}"/>
              </a:ext>
            </a:extLst>
          </p:cNvPr>
          <p:cNvGrpSpPr/>
          <p:nvPr/>
        </p:nvGrpSpPr>
        <p:grpSpPr>
          <a:xfrm>
            <a:off x="9456420" y="4267199"/>
            <a:ext cx="1295400" cy="541655"/>
            <a:chOff x="9456420" y="4965700"/>
            <a:chExt cx="1295400" cy="541655"/>
          </a:xfrm>
        </p:grpSpPr>
        <p:pic>
          <p:nvPicPr>
            <p:cNvPr id="205" name="图片 204"/>
            <p:cNvPicPr>
              <a:picLocks noChangeAspect="1"/>
            </p:cNvPicPr>
            <p:nvPr/>
          </p:nvPicPr>
          <p:blipFill>
            <a:blip r:embed="rId5"/>
            <a:stretch>
              <a:fillRect/>
            </a:stretch>
          </p:blipFill>
          <p:spPr>
            <a:xfrm>
              <a:off x="9456420" y="5205095"/>
              <a:ext cx="851535" cy="302260"/>
            </a:xfrm>
            <a:prstGeom prst="rect">
              <a:avLst/>
            </a:prstGeom>
          </p:spPr>
        </p:pic>
        <p:sp>
          <p:nvSpPr>
            <p:cNvPr id="211" name="文本框 210"/>
            <p:cNvSpPr txBox="1"/>
            <p:nvPr/>
          </p:nvSpPr>
          <p:spPr>
            <a:xfrm>
              <a:off x="10186035" y="4965700"/>
              <a:ext cx="565785" cy="410210"/>
            </a:xfrm>
            <a:prstGeom prst="rect">
              <a:avLst/>
            </a:prstGeom>
            <a:noFill/>
          </p:spPr>
          <p:txBody>
            <a:bodyPr wrap="square" rtlCol="0">
              <a:noAutofit/>
            </a:bodyPr>
            <a:lstStyle/>
            <a:p>
              <a:r>
                <a:rPr lang="en-US" altLang="zh-CN" sz="2000">
                  <a:solidFill>
                    <a:srgbClr val="FF0000"/>
                  </a:solidFill>
                </a:rPr>
                <a:t>32</a:t>
              </a:r>
            </a:p>
          </p:txBody>
        </p:sp>
      </p:grpSp>
      <p:grpSp>
        <p:nvGrpSpPr>
          <p:cNvPr id="251" name="组合 250">
            <a:extLst>
              <a:ext uri="{FF2B5EF4-FFF2-40B4-BE49-F238E27FC236}">
                <a16:creationId xmlns:a16="http://schemas.microsoft.com/office/drawing/2014/main" id="{84B7114D-095B-492A-A46C-1D79C47A19BE}"/>
              </a:ext>
            </a:extLst>
          </p:cNvPr>
          <p:cNvGrpSpPr/>
          <p:nvPr/>
        </p:nvGrpSpPr>
        <p:grpSpPr>
          <a:xfrm>
            <a:off x="7585075" y="3007994"/>
            <a:ext cx="1019810" cy="544195"/>
            <a:chOff x="7585075" y="3706495"/>
            <a:chExt cx="1019810" cy="544195"/>
          </a:xfrm>
        </p:grpSpPr>
        <p:pic>
          <p:nvPicPr>
            <p:cNvPr id="162" name="图片 161"/>
            <p:cNvPicPr>
              <a:picLocks noChangeAspect="1"/>
            </p:cNvPicPr>
            <p:nvPr/>
          </p:nvPicPr>
          <p:blipFill>
            <a:blip r:embed="rId3"/>
            <a:stretch>
              <a:fillRect/>
            </a:stretch>
          </p:blipFill>
          <p:spPr>
            <a:xfrm>
              <a:off x="7585075" y="3970020"/>
              <a:ext cx="654685" cy="280670"/>
            </a:xfrm>
            <a:prstGeom prst="rect">
              <a:avLst/>
            </a:prstGeom>
          </p:spPr>
        </p:pic>
        <p:sp>
          <p:nvSpPr>
            <p:cNvPr id="206" name="文本框 205"/>
            <p:cNvSpPr txBox="1"/>
            <p:nvPr/>
          </p:nvSpPr>
          <p:spPr>
            <a:xfrm>
              <a:off x="8112760" y="3706495"/>
              <a:ext cx="492125" cy="410210"/>
            </a:xfrm>
            <a:prstGeom prst="rect">
              <a:avLst/>
            </a:prstGeom>
            <a:noFill/>
          </p:spPr>
          <p:txBody>
            <a:bodyPr wrap="square" rtlCol="0">
              <a:noAutofit/>
            </a:bodyPr>
            <a:lstStyle/>
            <a:p>
              <a:r>
                <a:rPr lang="en-US" altLang="zh-CN" sz="2000">
                  <a:solidFill>
                    <a:srgbClr val="FF0000"/>
                  </a:solidFill>
                </a:rPr>
                <a:t>10</a:t>
              </a:r>
            </a:p>
          </p:txBody>
        </p:sp>
      </p:grpSp>
      <p:grpSp>
        <p:nvGrpSpPr>
          <p:cNvPr id="250" name="组合 249">
            <a:extLst>
              <a:ext uri="{FF2B5EF4-FFF2-40B4-BE49-F238E27FC236}">
                <a16:creationId xmlns:a16="http://schemas.microsoft.com/office/drawing/2014/main" id="{A0092BFA-DE27-4928-AD91-0BEA457B8D82}"/>
              </a:ext>
            </a:extLst>
          </p:cNvPr>
          <p:cNvGrpSpPr/>
          <p:nvPr/>
        </p:nvGrpSpPr>
        <p:grpSpPr>
          <a:xfrm>
            <a:off x="5737225" y="4185919"/>
            <a:ext cx="1162050" cy="633095"/>
            <a:chOff x="5737225" y="4884420"/>
            <a:chExt cx="1162050" cy="633095"/>
          </a:xfrm>
        </p:grpSpPr>
        <p:pic>
          <p:nvPicPr>
            <p:cNvPr id="167" name="图片 166"/>
            <p:cNvPicPr>
              <a:picLocks noChangeAspect="1"/>
            </p:cNvPicPr>
            <p:nvPr/>
          </p:nvPicPr>
          <p:blipFill>
            <a:blip r:embed="rId6"/>
            <a:stretch>
              <a:fillRect/>
            </a:stretch>
          </p:blipFill>
          <p:spPr>
            <a:xfrm>
              <a:off x="5737225" y="5173980"/>
              <a:ext cx="824230" cy="343535"/>
            </a:xfrm>
            <a:prstGeom prst="rect">
              <a:avLst/>
            </a:prstGeom>
          </p:spPr>
        </p:pic>
        <p:sp>
          <p:nvSpPr>
            <p:cNvPr id="168" name="文本框 167"/>
            <p:cNvSpPr txBox="1"/>
            <p:nvPr/>
          </p:nvSpPr>
          <p:spPr>
            <a:xfrm>
              <a:off x="6407785" y="4884420"/>
              <a:ext cx="491490" cy="410210"/>
            </a:xfrm>
            <a:prstGeom prst="rect">
              <a:avLst/>
            </a:prstGeom>
            <a:noFill/>
          </p:spPr>
          <p:txBody>
            <a:bodyPr wrap="square" rtlCol="0">
              <a:noAutofit/>
            </a:bodyPr>
            <a:lstStyle/>
            <a:p>
              <a:r>
                <a:rPr lang="en-US" altLang="zh-CN" sz="2000">
                  <a:solidFill>
                    <a:srgbClr val="FF0000"/>
                  </a:solidFill>
                </a:rPr>
                <a:t>27</a:t>
              </a:r>
            </a:p>
          </p:txBody>
        </p:sp>
      </p:grpSp>
      <p:grpSp>
        <p:nvGrpSpPr>
          <p:cNvPr id="249" name="组合 248">
            <a:extLst>
              <a:ext uri="{FF2B5EF4-FFF2-40B4-BE49-F238E27FC236}">
                <a16:creationId xmlns:a16="http://schemas.microsoft.com/office/drawing/2014/main" id="{79517509-397C-4468-B52A-138A68C358EC}"/>
              </a:ext>
            </a:extLst>
          </p:cNvPr>
          <p:cNvGrpSpPr/>
          <p:nvPr/>
        </p:nvGrpSpPr>
        <p:grpSpPr>
          <a:xfrm>
            <a:off x="5744210" y="3614419"/>
            <a:ext cx="1162050" cy="633095"/>
            <a:chOff x="5744210" y="4312920"/>
            <a:chExt cx="1162050" cy="633095"/>
          </a:xfrm>
        </p:grpSpPr>
        <p:pic>
          <p:nvPicPr>
            <p:cNvPr id="163" name="图片 162"/>
            <p:cNvPicPr>
              <a:picLocks noChangeAspect="1"/>
            </p:cNvPicPr>
            <p:nvPr/>
          </p:nvPicPr>
          <p:blipFill>
            <a:blip r:embed="rId6"/>
            <a:stretch>
              <a:fillRect/>
            </a:stretch>
          </p:blipFill>
          <p:spPr>
            <a:xfrm>
              <a:off x="5744210" y="4602480"/>
              <a:ext cx="824230" cy="343535"/>
            </a:xfrm>
            <a:prstGeom prst="rect">
              <a:avLst/>
            </a:prstGeom>
          </p:spPr>
        </p:pic>
        <p:sp>
          <p:nvSpPr>
            <p:cNvPr id="165" name="文本框 164"/>
            <p:cNvSpPr txBox="1"/>
            <p:nvPr/>
          </p:nvSpPr>
          <p:spPr>
            <a:xfrm>
              <a:off x="6414770" y="4312920"/>
              <a:ext cx="491490" cy="410210"/>
            </a:xfrm>
            <a:prstGeom prst="rect">
              <a:avLst/>
            </a:prstGeom>
            <a:noFill/>
          </p:spPr>
          <p:txBody>
            <a:bodyPr wrap="square" rtlCol="0">
              <a:noAutofit/>
            </a:bodyPr>
            <a:lstStyle/>
            <a:p>
              <a:r>
                <a:rPr lang="en-US" altLang="zh-CN" sz="2000">
                  <a:solidFill>
                    <a:srgbClr val="FF0000"/>
                  </a:solidFill>
                </a:rPr>
                <a:t>21</a:t>
              </a:r>
            </a:p>
          </p:txBody>
        </p:sp>
      </p:grpSp>
      <p:grpSp>
        <p:nvGrpSpPr>
          <p:cNvPr id="248" name="组合 247">
            <a:extLst>
              <a:ext uri="{FF2B5EF4-FFF2-40B4-BE49-F238E27FC236}">
                <a16:creationId xmlns:a16="http://schemas.microsoft.com/office/drawing/2014/main" id="{4573E2D8-1A6D-46D3-8C99-C7AB08237A33}"/>
              </a:ext>
            </a:extLst>
          </p:cNvPr>
          <p:cNvGrpSpPr/>
          <p:nvPr/>
        </p:nvGrpSpPr>
        <p:grpSpPr>
          <a:xfrm>
            <a:off x="5744210" y="3058794"/>
            <a:ext cx="1235710" cy="594995"/>
            <a:chOff x="5744210" y="3757295"/>
            <a:chExt cx="1235710" cy="594995"/>
          </a:xfrm>
        </p:grpSpPr>
        <p:pic>
          <p:nvPicPr>
            <p:cNvPr id="164" name="图片 163"/>
            <p:cNvPicPr>
              <a:picLocks noChangeAspect="1"/>
            </p:cNvPicPr>
            <p:nvPr/>
          </p:nvPicPr>
          <p:blipFill>
            <a:blip r:embed="rId6"/>
            <a:stretch>
              <a:fillRect/>
            </a:stretch>
          </p:blipFill>
          <p:spPr>
            <a:xfrm>
              <a:off x="5744210" y="4008755"/>
              <a:ext cx="824230" cy="343535"/>
            </a:xfrm>
            <a:prstGeom prst="rect">
              <a:avLst/>
            </a:prstGeom>
          </p:spPr>
        </p:pic>
        <p:sp>
          <p:nvSpPr>
            <p:cNvPr id="166" name="文本框 165"/>
            <p:cNvSpPr txBox="1"/>
            <p:nvPr/>
          </p:nvSpPr>
          <p:spPr>
            <a:xfrm>
              <a:off x="6423025" y="3757295"/>
              <a:ext cx="556895" cy="410210"/>
            </a:xfrm>
            <a:prstGeom prst="rect">
              <a:avLst/>
            </a:prstGeom>
            <a:noFill/>
          </p:spPr>
          <p:txBody>
            <a:bodyPr wrap="square" rtlCol="0">
              <a:noAutofit/>
            </a:bodyPr>
            <a:lstStyle/>
            <a:p>
              <a:r>
                <a:rPr lang="en-US" altLang="zh-CN" sz="2000" dirty="0">
                  <a:solidFill>
                    <a:srgbClr val="FF0000"/>
                  </a:solidFill>
                </a:rPr>
                <a:t>15</a:t>
              </a:r>
            </a:p>
          </p:txBody>
        </p:sp>
      </p:grpSp>
      <p:grpSp>
        <p:nvGrpSpPr>
          <p:cNvPr id="247" name="组合 246">
            <a:extLst>
              <a:ext uri="{FF2B5EF4-FFF2-40B4-BE49-F238E27FC236}">
                <a16:creationId xmlns:a16="http://schemas.microsoft.com/office/drawing/2014/main" id="{2AE8A28A-21B4-461D-BB55-D16CFB21151F}"/>
              </a:ext>
            </a:extLst>
          </p:cNvPr>
          <p:cNvGrpSpPr/>
          <p:nvPr/>
        </p:nvGrpSpPr>
        <p:grpSpPr>
          <a:xfrm>
            <a:off x="2982595" y="5990433"/>
            <a:ext cx="598805" cy="572292"/>
            <a:chOff x="2982595" y="5990433"/>
            <a:chExt cx="598805" cy="572292"/>
          </a:xfrm>
        </p:grpSpPr>
        <p:pic>
          <p:nvPicPr>
            <p:cNvPr id="182" name="图片 181"/>
            <p:cNvPicPr>
              <a:picLocks noChangeAspect="1"/>
            </p:cNvPicPr>
            <p:nvPr/>
          </p:nvPicPr>
          <p:blipFill>
            <a:blip r:embed="rId7"/>
            <a:stretch>
              <a:fillRect/>
            </a:stretch>
          </p:blipFill>
          <p:spPr>
            <a:xfrm>
              <a:off x="2982595" y="6246495"/>
              <a:ext cx="276225" cy="316230"/>
            </a:xfrm>
            <a:prstGeom prst="rect">
              <a:avLst/>
            </a:prstGeom>
          </p:spPr>
        </p:pic>
        <p:sp>
          <p:nvSpPr>
            <p:cNvPr id="183" name="文本框 182"/>
            <p:cNvSpPr txBox="1"/>
            <p:nvPr/>
          </p:nvSpPr>
          <p:spPr>
            <a:xfrm>
              <a:off x="3041015" y="5990433"/>
              <a:ext cx="540385" cy="410210"/>
            </a:xfrm>
            <a:prstGeom prst="rect">
              <a:avLst/>
            </a:prstGeom>
            <a:noFill/>
          </p:spPr>
          <p:txBody>
            <a:bodyPr wrap="square" rtlCol="0">
              <a:noAutofit/>
            </a:bodyPr>
            <a:lstStyle/>
            <a:p>
              <a:r>
                <a:rPr lang="en-US" altLang="zh-CN" sz="2000" dirty="0">
                  <a:solidFill>
                    <a:srgbClr val="FF0000"/>
                  </a:solidFill>
                </a:rPr>
                <a:t>24</a:t>
              </a:r>
            </a:p>
          </p:txBody>
        </p:sp>
      </p:grpSp>
      <p:grpSp>
        <p:nvGrpSpPr>
          <p:cNvPr id="244" name="组合 243">
            <a:extLst>
              <a:ext uri="{FF2B5EF4-FFF2-40B4-BE49-F238E27FC236}">
                <a16:creationId xmlns:a16="http://schemas.microsoft.com/office/drawing/2014/main" id="{A5E87A22-F8AC-45BB-B623-731EA05A113A}"/>
              </a:ext>
            </a:extLst>
          </p:cNvPr>
          <p:cNvGrpSpPr/>
          <p:nvPr/>
        </p:nvGrpSpPr>
        <p:grpSpPr>
          <a:xfrm>
            <a:off x="2985770" y="4319957"/>
            <a:ext cx="603038" cy="574623"/>
            <a:chOff x="2985770" y="4319957"/>
            <a:chExt cx="603038" cy="574623"/>
          </a:xfrm>
        </p:grpSpPr>
        <p:pic>
          <p:nvPicPr>
            <p:cNvPr id="177" name="图片 176"/>
            <p:cNvPicPr>
              <a:picLocks noChangeAspect="1"/>
            </p:cNvPicPr>
            <p:nvPr/>
          </p:nvPicPr>
          <p:blipFill>
            <a:blip r:embed="rId7"/>
            <a:stretch>
              <a:fillRect/>
            </a:stretch>
          </p:blipFill>
          <p:spPr>
            <a:xfrm>
              <a:off x="2985770" y="4578350"/>
              <a:ext cx="276225" cy="316230"/>
            </a:xfrm>
            <a:prstGeom prst="rect">
              <a:avLst/>
            </a:prstGeom>
          </p:spPr>
        </p:pic>
        <p:sp>
          <p:nvSpPr>
            <p:cNvPr id="180" name="文本框 179"/>
            <p:cNvSpPr txBox="1"/>
            <p:nvPr/>
          </p:nvSpPr>
          <p:spPr>
            <a:xfrm>
              <a:off x="3061758" y="4319957"/>
              <a:ext cx="527050" cy="410210"/>
            </a:xfrm>
            <a:prstGeom prst="rect">
              <a:avLst/>
            </a:prstGeom>
            <a:noFill/>
          </p:spPr>
          <p:txBody>
            <a:bodyPr wrap="square" rtlCol="0">
              <a:noAutofit/>
            </a:bodyPr>
            <a:lstStyle/>
            <a:p>
              <a:r>
                <a:rPr lang="en-US" altLang="zh-CN" sz="2000" dirty="0">
                  <a:solidFill>
                    <a:srgbClr val="FF0000"/>
                  </a:solidFill>
                </a:rPr>
                <a:t>12</a:t>
              </a:r>
            </a:p>
          </p:txBody>
        </p:sp>
      </p:grpSp>
      <p:grpSp>
        <p:nvGrpSpPr>
          <p:cNvPr id="241" name="组合 240">
            <a:extLst>
              <a:ext uri="{FF2B5EF4-FFF2-40B4-BE49-F238E27FC236}">
                <a16:creationId xmlns:a16="http://schemas.microsoft.com/office/drawing/2014/main" id="{2ABCADCA-4EFC-4615-97F0-7D8EACB6534F}"/>
              </a:ext>
            </a:extLst>
          </p:cNvPr>
          <p:cNvGrpSpPr/>
          <p:nvPr/>
        </p:nvGrpSpPr>
        <p:grpSpPr>
          <a:xfrm>
            <a:off x="3660775" y="6119495"/>
            <a:ext cx="632460" cy="569595"/>
            <a:chOff x="3660775" y="6119495"/>
            <a:chExt cx="632460" cy="569595"/>
          </a:xfrm>
        </p:grpSpPr>
        <p:pic>
          <p:nvPicPr>
            <p:cNvPr id="172" name="图片 171"/>
            <p:cNvPicPr>
              <a:picLocks noChangeAspect="1"/>
            </p:cNvPicPr>
            <p:nvPr/>
          </p:nvPicPr>
          <p:blipFill>
            <a:blip r:embed="rId7"/>
            <a:stretch>
              <a:fillRect/>
            </a:stretch>
          </p:blipFill>
          <p:spPr>
            <a:xfrm>
              <a:off x="3660775" y="6372860"/>
              <a:ext cx="276225" cy="316230"/>
            </a:xfrm>
            <a:prstGeom prst="rect">
              <a:avLst/>
            </a:prstGeom>
          </p:spPr>
        </p:pic>
        <p:sp>
          <p:nvSpPr>
            <p:cNvPr id="198" name="文本框 197"/>
            <p:cNvSpPr txBox="1"/>
            <p:nvPr/>
          </p:nvSpPr>
          <p:spPr>
            <a:xfrm>
              <a:off x="3785870" y="6119495"/>
              <a:ext cx="507365" cy="410210"/>
            </a:xfrm>
            <a:prstGeom prst="rect">
              <a:avLst/>
            </a:prstGeom>
            <a:noFill/>
          </p:spPr>
          <p:txBody>
            <a:bodyPr wrap="square" rtlCol="0">
              <a:noAutofit/>
            </a:bodyPr>
            <a:lstStyle/>
            <a:p>
              <a:r>
                <a:rPr lang="en-US" altLang="zh-CN" sz="2000" dirty="0">
                  <a:solidFill>
                    <a:srgbClr val="FF0000"/>
                  </a:solidFill>
                </a:rPr>
                <a:t>26</a:t>
              </a:r>
            </a:p>
          </p:txBody>
        </p:sp>
      </p:grpSp>
      <p:grpSp>
        <p:nvGrpSpPr>
          <p:cNvPr id="240" name="组合 239">
            <a:extLst>
              <a:ext uri="{FF2B5EF4-FFF2-40B4-BE49-F238E27FC236}">
                <a16:creationId xmlns:a16="http://schemas.microsoft.com/office/drawing/2014/main" id="{FB5623CE-7334-405B-A3AA-BFDFBA7FF642}"/>
              </a:ext>
            </a:extLst>
          </p:cNvPr>
          <p:cNvGrpSpPr/>
          <p:nvPr/>
        </p:nvGrpSpPr>
        <p:grpSpPr>
          <a:xfrm>
            <a:off x="3639820" y="5726430"/>
            <a:ext cx="652780" cy="554990"/>
            <a:chOff x="3639820" y="5726430"/>
            <a:chExt cx="652780" cy="554990"/>
          </a:xfrm>
        </p:grpSpPr>
        <p:pic>
          <p:nvPicPr>
            <p:cNvPr id="179" name="图片 178"/>
            <p:cNvPicPr>
              <a:picLocks noChangeAspect="1"/>
            </p:cNvPicPr>
            <p:nvPr/>
          </p:nvPicPr>
          <p:blipFill>
            <a:blip r:embed="rId7"/>
            <a:stretch>
              <a:fillRect/>
            </a:stretch>
          </p:blipFill>
          <p:spPr>
            <a:xfrm>
              <a:off x="3639820" y="5965190"/>
              <a:ext cx="276225" cy="316230"/>
            </a:xfrm>
            <a:prstGeom prst="rect">
              <a:avLst/>
            </a:prstGeom>
          </p:spPr>
        </p:pic>
        <p:sp>
          <p:nvSpPr>
            <p:cNvPr id="197" name="文本框 196"/>
            <p:cNvSpPr txBox="1"/>
            <p:nvPr/>
          </p:nvSpPr>
          <p:spPr>
            <a:xfrm>
              <a:off x="3776980" y="5726430"/>
              <a:ext cx="515620" cy="410210"/>
            </a:xfrm>
            <a:prstGeom prst="rect">
              <a:avLst/>
            </a:prstGeom>
            <a:noFill/>
          </p:spPr>
          <p:txBody>
            <a:bodyPr wrap="square" rtlCol="0">
              <a:noAutofit/>
            </a:bodyPr>
            <a:lstStyle/>
            <a:p>
              <a:r>
                <a:rPr lang="en-US" altLang="zh-CN" sz="2000" dirty="0">
                  <a:solidFill>
                    <a:srgbClr val="FF0000"/>
                  </a:solidFill>
                </a:rPr>
                <a:t>23</a:t>
              </a:r>
            </a:p>
          </p:txBody>
        </p:sp>
      </p:grpSp>
      <p:grpSp>
        <p:nvGrpSpPr>
          <p:cNvPr id="238" name="组合 237">
            <a:extLst>
              <a:ext uri="{FF2B5EF4-FFF2-40B4-BE49-F238E27FC236}">
                <a16:creationId xmlns:a16="http://schemas.microsoft.com/office/drawing/2014/main" id="{C6280875-06B0-48AC-8EB8-2B36220000ED}"/>
              </a:ext>
            </a:extLst>
          </p:cNvPr>
          <p:cNvGrpSpPr/>
          <p:nvPr/>
        </p:nvGrpSpPr>
        <p:grpSpPr>
          <a:xfrm>
            <a:off x="3641090" y="4931410"/>
            <a:ext cx="652145" cy="560070"/>
            <a:chOff x="3641090" y="4931410"/>
            <a:chExt cx="652145" cy="560070"/>
          </a:xfrm>
        </p:grpSpPr>
        <p:pic>
          <p:nvPicPr>
            <p:cNvPr id="175" name="图片 174"/>
            <p:cNvPicPr>
              <a:picLocks noChangeAspect="1"/>
            </p:cNvPicPr>
            <p:nvPr/>
          </p:nvPicPr>
          <p:blipFill>
            <a:blip r:embed="rId7"/>
            <a:stretch>
              <a:fillRect/>
            </a:stretch>
          </p:blipFill>
          <p:spPr>
            <a:xfrm>
              <a:off x="3641090" y="5175250"/>
              <a:ext cx="276225" cy="316230"/>
            </a:xfrm>
            <a:prstGeom prst="rect">
              <a:avLst/>
            </a:prstGeom>
          </p:spPr>
        </p:pic>
        <p:sp>
          <p:nvSpPr>
            <p:cNvPr id="195" name="文本框 194"/>
            <p:cNvSpPr txBox="1"/>
            <p:nvPr/>
          </p:nvSpPr>
          <p:spPr>
            <a:xfrm>
              <a:off x="3767455" y="4931410"/>
              <a:ext cx="525780" cy="410210"/>
            </a:xfrm>
            <a:prstGeom prst="rect">
              <a:avLst/>
            </a:prstGeom>
            <a:noFill/>
          </p:spPr>
          <p:txBody>
            <a:bodyPr wrap="square" rtlCol="0">
              <a:noAutofit/>
            </a:bodyPr>
            <a:lstStyle/>
            <a:p>
              <a:r>
                <a:rPr lang="en-US" altLang="zh-CN" sz="2000" dirty="0">
                  <a:solidFill>
                    <a:srgbClr val="FF0000"/>
                  </a:solidFill>
                </a:rPr>
                <a:t>17</a:t>
              </a:r>
            </a:p>
          </p:txBody>
        </p:sp>
      </p:grpSp>
      <p:grpSp>
        <p:nvGrpSpPr>
          <p:cNvPr id="237" name="组合 236">
            <a:extLst>
              <a:ext uri="{FF2B5EF4-FFF2-40B4-BE49-F238E27FC236}">
                <a16:creationId xmlns:a16="http://schemas.microsoft.com/office/drawing/2014/main" id="{1F4481CA-042A-490D-93F7-AB6A35989934}"/>
              </a:ext>
            </a:extLst>
          </p:cNvPr>
          <p:cNvGrpSpPr/>
          <p:nvPr/>
        </p:nvGrpSpPr>
        <p:grpSpPr>
          <a:xfrm>
            <a:off x="3640455" y="4500880"/>
            <a:ext cx="651510" cy="559435"/>
            <a:chOff x="3640455" y="4500880"/>
            <a:chExt cx="651510" cy="559435"/>
          </a:xfrm>
        </p:grpSpPr>
        <p:pic>
          <p:nvPicPr>
            <p:cNvPr id="173" name="图片 172"/>
            <p:cNvPicPr>
              <a:picLocks noChangeAspect="1"/>
            </p:cNvPicPr>
            <p:nvPr/>
          </p:nvPicPr>
          <p:blipFill>
            <a:blip r:embed="rId7"/>
            <a:stretch>
              <a:fillRect/>
            </a:stretch>
          </p:blipFill>
          <p:spPr>
            <a:xfrm>
              <a:off x="3640455" y="4744085"/>
              <a:ext cx="276225" cy="316230"/>
            </a:xfrm>
            <a:prstGeom prst="rect">
              <a:avLst/>
            </a:prstGeom>
          </p:spPr>
        </p:pic>
        <p:sp>
          <p:nvSpPr>
            <p:cNvPr id="189" name="文本框 188"/>
            <p:cNvSpPr txBox="1"/>
            <p:nvPr/>
          </p:nvSpPr>
          <p:spPr>
            <a:xfrm>
              <a:off x="3751580" y="4500880"/>
              <a:ext cx="540385" cy="410210"/>
            </a:xfrm>
            <a:prstGeom prst="rect">
              <a:avLst/>
            </a:prstGeom>
            <a:noFill/>
          </p:spPr>
          <p:txBody>
            <a:bodyPr wrap="square" rtlCol="0">
              <a:noAutofit/>
            </a:bodyPr>
            <a:lstStyle/>
            <a:p>
              <a:r>
                <a:rPr lang="en-US" altLang="zh-CN" sz="2000">
                  <a:solidFill>
                    <a:srgbClr val="FF0000"/>
                  </a:solidFill>
                </a:rPr>
                <a:t>14</a:t>
              </a:r>
            </a:p>
          </p:txBody>
        </p:sp>
      </p:grpSp>
      <p:grpSp>
        <p:nvGrpSpPr>
          <p:cNvPr id="236" name="组合 235">
            <a:extLst>
              <a:ext uri="{FF2B5EF4-FFF2-40B4-BE49-F238E27FC236}">
                <a16:creationId xmlns:a16="http://schemas.microsoft.com/office/drawing/2014/main" id="{4589D949-0530-4A11-8165-71C3CC321EA3}"/>
              </a:ext>
            </a:extLst>
          </p:cNvPr>
          <p:cNvGrpSpPr/>
          <p:nvPr/>
        </p:nvGrpSpPr>
        <p:grpSpPr>
          <a:xfrm>
            <a:off x="3638550" y="4086225"/>
            <a:ext cx="676910" cy="542290"/>
            <a:chOff x="3638550" y="4086225"/>
            <a:chExt cx="676910" cy="542290"/>
          </a:xfrm>
        </p:grpSpPr>
        <p:pic>
          <p:nvPicPr>
            <p:cNvPr id="178" name="图片 177"/>
            <p:cNvPicPr>
              <a:picLocks noChangeAspect="1"/>
            </p:cNvPicPr>
            <p:nvPr/>
          </p:nvPicPr>
          <p:blipFill>
            <a:blip r:embed="rId7"/>
            <a:stretch>
              <a:fillRect/>
            </a:stretch>
          </p:blipFill>
          <p:spPr>
            <a:xfrm>
              <a:off x="3638550" y="4312285"/>
              <a:ext cx="276225" cy="316230"/>
            </a:xfrm>
            <a:prstGeom prst="rect">
              <a:avLst/>
            </a:prstGeom>
          </p:spPr>
        </p:pic>
        <p:sp>
          <p:nvSpPr>
            <p:cNvPr id="188" name="文本框 187"/>
            <p:cNvSpPr txBox="1"/>
            <p:nvPr/>
          </p:nvSpPr>
          <p:spPr>
            <a:xfrm>
              <a:off x="3796665" y="4086225"/>
              <a:ext cx="518795" cy="410210"/>
            </a:xfrm>
            <a:prstGeom prst="rect">
              <a:avLst/>
            </a:prstGeom>
            <a:noFill/>
          </p:spPr>
          <p:txBody>
            <a:bodyPr wrap="square" rtlCol="0">
              <a:noAutofit/>
            </a:bodyPr>
            <a:lstStyle/>
            <a:p>
              <a:r>
                <a:rPr lang="en-US" altLang="zh-CN" sz="2000" dirty="0">
                  <a:solidFill>
                    <a:srgbClr val="FF0000"/>
                  </a:solidFill>
                </a:rPr>
                <a:t>11</a:t>
              </a:r>
            </a:p>
          </p:txBody>
        </p:sp>
      </p:grpSp>
      <p:grpSp>
        <p:nvGrpSpPr>
          <p:cNvPr id="235" name="组合 234">
            <a:extLst>
              <a:ext uri="{FF2B5EF4-FFF2-40B4-BE49-F238E27FC236}">
                <a16:creationId xmlns:a16="http://schemas.microsoft.com/office/drawing/2014/main" id="{1CD9C8CE-4493-49CF-B0D6-091304C4C05A}"/>
              </a:ext>
            </a:extLst>
          </p:cNvPr>
          <p:cNvGrpSpPr/>
          <p:nvPr/>
        </p:nvGrpSpPr>
        <p:grpSpPr>
          <a:xfrm>
            <a:off x="2962910" y="5182077"/>
            <a:ext cx="626110" cy="550068"/>
            <a:chOff x="2962910" y="5182077"/>
            <a:chExt cx="626110" cy="550068"/>
          </a:xfrm>
        </p:grpSpPr>
        <p:pic>
          <p:nvPicPr>
            <p:cNvPr id="161" name="图片 160"/>
            <p:cNvPicPr>
              <a:picLocks noChangeAspect="1"/>
            </p:cNvPicPr>
            <p:nvPr/>
          </p:nvPicPr>
          <p:blipFill>
            <a:blip r:embed="rId7"/>
            <a:stretch>
              <a:fillRect/>
            </a:stretch>
          </p:blipFill>
          <p:spPr>
            <a:xfrm>
              <a:off x="2962910" y="5415915"/>
              <a:ext cx="276225" cy="316230"/>
            </a:xfrm>
            <a:prstGeom prst="rect">
              <a:avLst/>
            </a:prstGeom>
          </p:spPr>
        </p:pic>
        <p:sp>
          <p:nvSpPr>
            <p:cNvPr id="181" name="文本框 180"/>
            <p:cNvSpPr txBox="1"/>
            <p:nvPr/>
          </p:nvSpPr>
          <p:spPr>
            <a:xfrm>
              <a:off x="3032760" y="5182077"/>
              <a:ext cx="556260" cy="410210"/>
            </a:xfrm>
            <a:prstGeom prst="rect">
              <a:avLst/>
            </a:prstGeom>
            <a:noFill/>
          </p:spPr>
          <p:txBody>
            <a:bodyPr wrap="square" rtlCol="0">
              <a:noAutofit/>
            </a:bodyPr>
            <a:lstStyle/>
            <a:p>
              <a:r>
                <a:rPr lang="en-US" altLang="zh-CN" sz="2000" dirty="0">
                  <a:solidFill>
                    <a:srgbClr val="FF0000"/>
                  </a:solidFill>
                </a:rPr>
                <a:t>18</a:t>
              </a:r>
            </a:p>
          </p:txBody>
        </p:sp>
      </p:grpSp>
      <p:grpSp>
        <p:nvGrpSpPr>
          <p:cNvPr id="260" name="组合 259">
            <a:extLst>
              <a:ext uri="{FF2B5EF4-FFF2-40B4-BE49-F238E27FC236}">
                <a16:creationId xmlns:a16="http://schemas.microsoft.com/office/drawing/2014/main" id="{390B3C38-D206-483B-9834-D868C0BD8AEA}"/>
              </a:ext>
            </a:extLst>
          </p:cNvPr>
          <p:cNvGrpSpPr/>
          <p:nvPr/>
        </p:nvGrpSpPr>
        <p:grpSpPr>
          <a:xfrm>
            <a:off x="3328035" y="3542664"/>
            <a:ext cx="1080452" cy="535306"/>
            <a:chOff x="3328035" y="3542664"/>
            <a:chExt cx="1080452" cy="535306"/>
          </a:xfrm>
        </p:grpSpPr>
        <p:pic>
          <p:nvPicPr>
            <p:cNvPr id="146" name="图片 145"/>
            <p:cNvPicPr>
              <a:picLocks noChangeAspect="1"/>
            </p:cNvPicPr>
            <p:nvPr/>
          </p:nvPicPr>
          <p:blipFill>
            <a:blip r:embed="rId6"/>
            <a:stretch>
              <a:fillRect/>
            </a:stretch>
          </p:blipFill>
          <p:spPr>
            <a:xfrm>
              <a:off x="3328035" y="3734435"/>
              <a:ext cx="824230" cy="343535"/>
            </a:xfrm>
            <a:prstGeom prst="rect">
              <a:avLst/>
            </a:prstGeom>
          </p:spPr>
        </p:pic>
        <p:sp>
          <p:nvSpPr>
            <p:cNvPr id="147" name="文本框 146"/>
            <p:cNvSpPr txBox="1"/>
            <p:nvPr/>
          </p:nvSpPr>
          <p:spPr>
            <a:xfrm>
              <a:off x="4079557" y="3542664"/>
              <a:ext cx="328930" cy="319405"/>
            </a:xfrm>
            <a:prstGeom prst="rect">
              <a:avLst/>
            </a:prstGeom>
            <a:noFill/>
          </p:spPr>
          <p:txBody>
            <a:bodyPr wrap="square" rtlCol="0">
              <a:noAutofit/>
            </a:bodyPr>
            <a:lstStyle/>
            <a:p>
              <a:r>
                <a:rPr lang="en-US" altLang="zh-CN" sz="2000" dirty="0">
                  <a:solidFill>
                    <a:srgbClr val="FF0000"/>
                  </a:solidFill>
                </a:rPr>
                <a:t>5</a:t>
              </a:r>
            </a:p>
          </p:txBody>
        </p:sp>
      </p:grpSp>
      <p:cxnSp>
        <p:nvCxnSpPr>
          <p:cNvPr id="159" name="直接箭头连接符 158"/>
          <p:cNvCxnSpPr>
            <a:stCxn id="151" idx="2"/>
            <a:endCxn id="146" idx="0"/>
          </p:cNvCxnSpPr>
          <p:nvPr/>
        </p:nvCxnSpPr>
        <p:spPr>
          <a:xfrm>
            <a:off x="3268980" y="3542665"/>
            <a:ext cx="471170" cy="1917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0" name="直接箭头连接符 159"/>
          <p:cNvCxnSpPr>
            <a:stCxn id="153" idx="2"/>
            <a:endCxn id="146" idx="0"/>
          </p:cNvCxnSpPr>
          <p:nvPr/>
        </p:nvCxnSpPr>
        <p:spPr>
          <a:xfrm flipH="1">
            <a:off x="3740150" y="3507740"/>
            <a:ext cx="396875" cy="2266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33" name="组合 232">
            <a:extLst>
              <a:ext uri="{FF2B5EF4-FFF2-40B4-BE49-F238E27FC236}">
                <a16:creationId xmlns:a16="http://schemas.microsoft.com/office/drawing/2014/main" id="{E15C36A4-0D2D-48B5-B384-3B891377F5F8}"/>
              </a:ext>
            </a:extLst>
          </p:cNvPr>
          <p:cNvGrpSpPr/>
          <p:nvPr/>
        </p:nvGrpSpPr>
        <p:grpSpPr>
          <a:xfrm>
            <a:off x="4011930" y="2927350"/>
            <a:ext cx="465455" cy="580390"/>
            <a:chOff x="4011930" y="2927350"/>
            <a:chExt cx="465455" cy="580390"/>
          </a:xfrm>
        </p:grpSpPr>
        <p:pic>
          <p:nvPicPr>
            <p:cNvPr id="153" name="图片 152"/>
            <p:cNvPicPr>
              <a:picLocks noChangeAspect="1"/>
            </p:cNvPicPr>
            <p:nvPr/>
          </p:nvPicPr>
          <p:blipFill>
            <a:blip r:embed="rId8"/>
            <a:stretch>
              <a:fillRect/>
            </a:stretch>
          </p:blipFill>
          <p:spPr>
            <a:xfrm>
              <a:off x="4011930" y="3190875"/>
              <a:ext cx="250190" cy="316865"/>
            </a:xfrm>
            <a:prstGeom prst="rect">
              <a:avLst/>
            </a:prstGeom>
          </p:spPr>
        </p:pic>
        <p:sp>
          <p:nvSpPr>
            <p:cNvPr id="155" name="文本框 154"/>
            <p:cNvSpPr txBox="1"/>
            <p:nvPr/>
          </p:nvSpPr>
          <p:spPr>
            <a:xfrm>
              <a:off x="4148455" y="2927350"/>
              <a:ext cx="328930" cy="410210"/>
            </a:xfrm>
            <a:prstGeom prst="rect">
              <a:avLst/>
            </a:prstGeom>
            <a:noFill/>
          </p:spPr>
          <p:txBody>
            <a:bodyPr wrap="square" rtlCol="0">
              <a:noAutofit/>
            </a:bodyPr>
            <a:lstStyle/>
            <a:p>
              <a:r>
                <a:rPr lang="en-US" altLang="zh-CN" sz="2000">
                  <a:solidFill>
                    <a:srgbClr val="FF0000"/>
                  </a:solidFill>
                </a:rPr>
                <a:t>9</a:t>
              </a:r>
            </a:p>
          </p:txBody>
        </p:sp>
      </p:grpSp>
      <p:grpSp>
        <p:nvGrpSpPr>
          <p:cNvPr id="232" name="组合 231">
            <a:extLst>
              <a:ext uri="{FF2B5EF4-FFF2-40B4-BE49-F238E27FC236}">
                <a16:creationId xmlns:a16="http://schemas.microsoft.com/office/drawing/2014/main" id="{2355E1A5-6CDB-4738-81BC-8A6BEF8215B2}"/>
              </a:ext>
            </a:extLst>
          </p:cNvPr>
          <p:cNvGrpSpPr/>
          <p:nvPr/>
        </p:nvGrpSpPr>
        <p:grpSpPr>
          <a:xfrm>
            <a:off x="2994660" y="2941955"/>
            <a:ext cx="764540" cy="600710"/>
            <a:chOff x="2994660" y="2941955"/>
            <a:chExt cx="764540" cy="600710"/>
          </a:xfrm>
        </p:grpSpPr>
        <p:pic>
          <p:nvPicPr>
            <p:cNvPr id="151" name="图片 150"/>
            <p:cNvPicPr>
              <a:picLocks noChangeAspect="1"/>
            </p:cNvPicPr>
            <p:nvPr/>
          </p:nvPicPr>
          <p:blipFill>
            <a:blip r:embed="rId9"/>
            <a:stretch>
              <a:fillRect/>
            </a:stretch>
          </p:blipFill>
          <p:spPr>
            <a:xfrm>
              <a:off x="2994660" y="3204845"/>
              <a:ext cx="548640" cy="337820"/>
            </a:xfrm>
            <a:prstGeom prst="rect">
              <a:avLst/>
            </a:prstGeom>
          </p:spPr>
        </p:pic>
        <p:sp>
          <p:nvSpPr>
            <p:cNvPr id="152" name="文本框 151"/>
            <p:cNvSpPr txBox="1"/>
            <p:nvPr/>
          </p:nvSpPr>
          <p:spPr>
            <a:xfrm>
              <a:off x="3430270" y="2941955"/>
              <a:ext cx="328930" cy="410210"/>
            </a:xfrm>
            <a:prstGeom prst="rect">
              <a:avLst/>
            </a:prstGeom>
            <a:noFill/>
          </p:spPr>
          <p:txBody>
            <a:bodyPr wrap="square" rtlCol="0">
              <a:noAutofit/>
            </a:bodyPr>
            <a:lstStyle/>
            <a:p>
              <a:r>
                <a:rPr lang="en-US" altLang="zh-CN" sz="2000">
                  <a:solidFill>
                    <a:srgbClr val="FF0000"/>
                  </a:solidFill>
                </a:rPr>
                <a:t>7</a:t>
              </a:r>
            </a:p>
          </p:txBody>
        </p:sp>
      </p:grpSp>
      <p:grpSp>
        <p:nvGrpSpPr>
          <p:cNvPr id="185" name="组合 184">
            <a:extLst>
              <a:ext uri="{FF2B5EF4-FFF2-40B4-BE49-F238E27FC236}">
                <a16:creationId xmlns:a16="http://schemas.microsoft.com/office/drawing/2014/main" id="{602CF9BD-286A-45AD-BCBC-098A0AD7079A}"/>
              </a:ext>
            </a:extLst>
          </p:cNvPr>
          <p:cNvGrpSpPr/>
          <p:nvPr/>
        </p:nvGrpSpPr>
        <p:grpSpPr>
          <a:xfrm>
            <a:off x="3032760" y="2224405"/>
            <a:ext cx="764540" cy="600710"/>
            <a:chOff x="3032760" y="2224405"/>
            <a:chExt cx="764540" cy="600710"/>
          </a:xfrm>
        </p:grpSpPr>
        <p:pic>
          <p:nvPicPr>
            <p:cNvPr id="156" name="图片 155"/>
            <p:cNvPicPr>
              <a:picLocks noChangeAspect="1"/>
            </p:cNvPicPr>
            <p:nvPr/>
          </p:nvPicPr>
          <p:blipFill>
            <a:blip r:embed="rId9"/>
            <a:stretch>
              <a:fillRect/>
            </a:stretch>
          </p:blipFill>
          <p:spPr>
            <a:xfrm>
              <a:off x="3032760" y="2487295"/>
              <a:ext cx="548640" cy="337820"/>
            </a:xfrm>
            <a:prstGeom prst="rect">
              <a:avLst/>
            </a:prstGeom>
          </p:spPr>
        </p:pic>
        <p:sp>
          <p:nvSpPr>
            <p:cNvPr id="157" name="文本框 156"/>
            <p:cNvSpPr txBox="1"/>
            <p:nvPr/>
          </p:nvSpPr>
          <p:spPr>
            <a:xfrm>
              <a:off x="3468370" y="2224405"/>
              <a:ext cx="328930" cy="410210"/>
            </a:xfrm>
            <a:prstGeom prst="rect">
              <a:avLst/>
            </a:prstGeom>
            <a:noFill/>
          </p:spPr>
          <p:txBody>
            <a:bodyPr wrap="square" rtlCol="0">
              <a:noAutofit/>
            </a:bodyPr>
            <a:lstStyle/>
            <a:p>
              <a:r>
                <a:rPr lang="en-US" altLang="zh-CN" sz="2000">
                  <a:solidFill>
                    <a:srgbClr val="FF0000"/>
                  </a:solidFill>
                </a:rPr>
                <a:t>2</a:t>
              </a:r>
            </a:p>
          </p:txBody>
        </p:sp>
      </p:grpSp>
      <p:grpSp>
        <p:nvGrpSpPr>
          <p:cNvPr id="176" name="组合 175">
            <a:extLst>
              <a:ext uri="{FF2B5EF4-FFF2-40B4-BE49-F238E27FC236}">
                <a16:creationId xmlns:a16="http://schemas.microsoft.com/office/drawing/2014/main" id="{484A8BBC-CAE9-4C54-BAAF-53ACF3BAD06E}"/>
              </a:ext>
            </a:extLst>
          </p:cNvPr>
          <p:cNvGrpSpPr/>
          <p:nvPr/>
        </p:nvGrpSpPr>
        <p:grpSpPr>
          <a:xfrm>
            <a:off x="1739900" y="5340985"/>
            <a:ext cx="1149985" cy="598170"/>
            <a:chOff x="1739900" y="5340985"/>
            <a:chExt cx="1149985" cy="598170"/>
          </a:xfrm>
        </p:grpSpPr>
        <p:pic>
          <p:nvPicPr>
            <p:cNvPr id="137" name="图片 136"/>
            <p:cNvPicPr>
              <a:picLocks noChangeAspect="1"/>
            </p:cNvPicPr>
            <p:nvPr/>
          </p:nvPicPr>
          <p:blipFill>
            <a:blip r:embed="rId10"/>
            <a:stretch>
              <a:fillRect/>
            </a:stretch>
          </p:blipFill>
          <p:spPr>
            <a:xfrm>
              <a:off x="1739900" y="5584190"/>
              <a:ext cx="768985" cy="354965"/>
            </a:xfrm>
            <a:prstGeom prst="rect">
              <a:avLst/>
            </a:prstGeom>
          </p:spPr>
        </p:pic>
        <p:sp>
          <p:nvSpPr>
            <p:cNvPr id="138" name="文本框 137"/>
            <p:cNvSpPr txBox="1"/>
            <p:nvPr/>
          </p:nvSpPr>
          <p:spPr>
            <a:xfrm>
              <a:off x="2383790" y="5340985"/>
              <a:ext cx="506095" cy="462280"/>
            </a:xfrm>
            <a:prstGeom prst="rect">
              <a:avLst/>
            </a:prstGeom>
            <a:noFill/>
          </p:spPr>
          <p:txBody>
            <a:bodyPr wrap="square" rtlCol="0">
              <a:noAutofit/>
            </a:bodyPr>
            <a:lstStyle/>
            <a:p>
              <a:r>
                <a:rPr lang="en-US" altLang="zh-CN" sz="2000">
                  <a:solidFill>
                    <a:srgbClr val="FF0000"/>
                  </a:solidFill>
                </a:rPr>
                <a:t>25</a:t>
              </a:r>
            </a:p>
          </p:txBody>
        </p:sp>
      </p:grpSp>
      <p:grpSp>
        <p:nvGrpSpPr>
          <p:cNvPr id="171" name="组合 170">
            <a:extLst>
              <a:ext uri="{FF2B5EF4-FFF2-40B4-BE49-F238E27FC236}">
                <a16:creationId xmlns:a16="http://schemas.microsoft.com/office/drawing/2014/main" id="{1C8F23DD-CB6C-4E50-9D88-9FCD16644B4A}"/>
              </a:ext>
            </a:extLst>
          </p:cNvPr>
          <p:cNvGrpSpPr/>
          <p:nvPr/>
        </p:nvGrpSpPr>
        <p:grpSpPr>
          <a:xfrm>
            <a:off x="1725295" y="4852035"/>
            <a:ext cx="1149985" cy="598170"/>
            <a:chOff x="1725295" y="4852035"/>
            <a:chExt cx="1149985" cy="598170"/>
          </a:xfrm>
        </p:grpSpPr>
        <p:pic>
          <p:nvPicPr>
            <p:cNvPr id="135" name="图片 134"/>
            <p:cNvPicPr>
              <a:picLocks noChangeAspect="1"/>
            </p:cNvPicPr>
            <p:nvPr/>
          </p:nvPicPr>
          <p:blipFill>
            <a:blip r:embed="rId10"/>
            <a:stretch>
              <a:fillRect/>
            </a:stretch>
          </p:blipFill>
          <p:spPr>
            <a:xfrm>
              <a:off x="1725295" y="5095240"/>
              <a:ext cx="768985" cy="354965"/>
            </a:xfrm>
            <a:prstGeom prst="rect">
              <a:avLst/>
            </a:prstGeom>
          </p:spPr>
        </p:pic>
        <p:sp>
          <p:nvSpPr>
            <p:cNvPr id="136" name="文本框 135"/>
            <p:cNvSpPr txBox="1"/>
            <p:nvPr/>
          </p:nvSpPr>
          <p:spPr>
            <a:xfrm>
              <a:off x="2369185" y="4852035"/>
              <a:ext cx="506095" cy="462280"/>
            </a:xfrm>
            <a:prstGeom prst="rect">
              <a:avLst/>
            </a:prstGeom>
            <a:noFill/>
          </p:spPr>
          <p:txBody>
            <a:bodyPr wrap="square" rtlCol="0">
              <a:noAutofit/>
            </a:bodyPr>
            <a:lstStyle/>
            <a:p>
              <a:r>
                <a:rPr lang="en-US" altLang="zh-CN" sz="2000" dirty="0">
                  <a:solidFill>
                    <a:srgbClr val="FF0000"/>
                  </a:solidFill>
                </a:rPr>
                <a:t>19</a:t>
              </a:r>
            </a:p>
          </p:txBody>
        </p:sp>
      </p:grpSp>
      <p:grpSp>
        <p:nvGrpSpPr>
          <p:cNvPr id="154" name="组合 153">
            <a:extLst>
              <a:ext uri="{FF2B5EF4-FFF2-40B4-BE49-F238E27FC236}">
                <a16:creationId xmlns:a16="http://schemas.microsoft.com/office/drawing/2014/main" id="{2B177EAC-54FC-494F-8762-B285B1DD110F}"/>
              </a:ext>
            </a:extLst>
          </p:cNvPr>
          <p:cNvGrpSpPr/>
          <p:nvPr/>
        </p:nvGrpSpPr>
        <p:grpSpPr>
          <a:xfrm>
            <a:off x="1716405" y="4340224"/>
            <a:ext cx="1128183" cy="635001"/>
            <a:chOff x="1716405" y="4340224"/>
            <a:chExt cx="1128183" cy="635001"/>
          </a:xfrm>
        </p:grpSpPr>
        <p:pic>
          <p:nvPicPr>
            <p:cNvPr id="133" name="图片 132"/>
            <p:cNvPicPr>
              <a:picLocks noChangeAspect="1"/>
            </p:cNvPicPr>
            <p:nvPr/>
          </p:nvPicPr>
          <p:blipFill>
            <a:blip r:embed="rId10"/>
            <a:stretch>
              <a:fillRect/>
            </a:stretch>
          </p:blipFill>
          <p:spPr>
            <a:xfrm>
              <a:off x="1716405" y="4620260"/>
              <a:ext cx="768985" cy="354965"/>
            </a:xfrm>
            <a:prstGeom prst="rect">
              <a:avLst/>
            </a:prstGeom>
          </p:spPr>
        </p:pic>
        <p:sp>
          <p:nvSpPr>
            <p:cNvPr id="134" name="文本框 133"/>
            <p:cNvSpPr txBox="1"/>
            <p:nvPr/>
          </p:nvSpPr>
          <p:spPr>
            <a:xfrm>
              <a:off x="2338493" y="4340224"/>
              <a:ext cx="506095" cy="462280"/>
            </a:xfrm>
            <a:prstGeom prst="rect">
              <a:avLst/>
            </a:prstGeom>
            <a:noFill/>
          </p:spPr>
          <p:txBody>
            <a:bodyPr wrap="square" rtlCol="0">
              <a:noAutofit/>
            </a:bodyPr>
            <a:lstStyle/>
            <a:p>
              <a:r>
                <a:rPr lang="en-US" altLang="zh-CN" sz="2000" dirty="0">
                  <a:solidFill>
                    <a:srgbClr val="FF0000"/>
                  </a:solidFill>
                </a:rPr>
                <a:t>13</a:t>
              </a:r>
            </a:p>
          </p:txBody>
        </p:sp>
      </p:grpSp>
      <p:grpSp>
        <p:nvGrpSpPr>
          <p:cNvPr id="246" name="组合 245">
            <a:extLst>
              <a:ext uri="{FF2B5EF4-FFF2-40B4-BE49-F238E27FC236}">
                <a16:creationId xmlns:a16="http://schemas.microsoft.com/office/drawing/2014/main" id="{AAB0FC8E-6FFC-454F-BC5A-BC8D138310BC}"/>
              </a:ext>
            </a:extLst>
          </p:cNvPr>
          <p:cNvGrpSpPr/>
          <p:nvPr/>
        </p:nvGrpSpPr>
        <p:grpSpPr>
          <a:xfrm>
            <a:off x="1703070" y="3858895"/>
            <a:ext cx="1145540" cy="636270"/>
            <a:chOff x="1703070" y="3858895"/>
            <a:chExt cx="1145540" cy="636270"/>
          </a:xfrm>
        </p:grpSpPr>
        <p:pic>
          <p:nvPicPr>
            <p:cNvPr id="131" name="图片 130"/>
            <p:cNvPicPr>
              <a:picLocks noChangeAspect="1"/>
            </p:cNvPicPr>
            <p:nvPr/>
          </p:nvPicPr>
          <p:blipFill>
            <a:blip r:embed="rId10"/>
            <a:stretch>
              <a:fillRect/>
            </a:stretch>
          </p:blipFill>
          <p:spPr>
            <a:xfrm>
              <a:off x="1703070" y="4140200"/>
              <a:ext cx="768985" cy="354965"/>
            </a:xfrm>
            <a:prstGeom prst="rect">
              <a:avLst/>
            </a:prstGeom>
          </p:spPr>
        </p:pic>
        <p:sp>
          <p:nvSpPr>
            <p:cNvPr id="132" name="文本框 131"/>
            <p:cNvSpPr txBox="1"/>
            <p:nvPr/>
          </p:nvSpPr>
          <p:spPr>
            <a:xfrm>
              <a:off x="2342515" y="3858895"/>
              <a:ext cx="506095" cy="462280"/>
            </a:xfrm>
            <a:prstGeom prst="rect">
              <a:avLst/>
            </a:prstGeom>
            <a:noFill/>
          </p:spPr>
          <p:txBody>
            <a:bodyPr wrap="square" rtlCol="0">
              <a:noAutofit/>
            </a:bodyPr>
            <a:lstStyle/>
            <a:p>
              <a:r>
                <a:rPr lang="en-US" altLang="zh-CN" sz="2000" dirty="0">
                  <a:solidFill>
                    <a:srgbClr val="FF0000"/>
                  </a:solidFill>
                </a:rPr>
                <a:t>8</a:t>
              </a:r>
            </a:p>
          </p:txBody>
        </p:sp>
      </p:grpSp>
      <p:cxnSp>
        <p:nvCxnSpPr>
          <p:cNvPr id="142" name="直接箭头连接符 141"/>
          <p:cNvCxnSpPr>
            <a:cxnSpLocks/>
            <a:stCxn id="120" idx="2"/>
            <a:endCxn id="131" idx="1"/>
          </p:cNvCxnSpPr>
          <p:nvPr/>
        </p:nvCxnSpPr>
        <p:spPr>
          <a:xfrm>
            <a:off x="1129666" y="4072573"/>
            <a:ext cx="573404" cy="2451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45" name="组合 244">
            <a:extLst>
              <a:ext uri="{FF2B5EF4-FFF2-40B4-BE49-F238E27FC236}">
                <a16:creationId xmlns:a16="http://schemas.microsoft.com/office/drawing/2014/main" id="{D70C25EE-0721-4EAD-8E11-44074E60ED1D}"/>
              </a:ext>
            </a:extLst>
          </p:cNvPr>
          <p:cNvGrpSpPr/>
          <p:nvPr/>
        </p:nvGrpSpPr>
        <p:grpSpPr>
          <a:xfrm>
            <a:off x="1673225" y="3421380"/>
            <a:ext cx="1145540" cy="607060"/>
            <a:chOff x="1673225" y="3421380"/>
            <a:chExt cx="1145540" cy="607060"/>
          </a:xfrm>
        </p:grpSpPr>
        <p:pic>
          <p:nvPicPr>
            <p:cNvPr id="129" name="图片 128"/>
            <p:cNvPicPr>
              <a:picLocks noChangeAspect="1"/>
            </p:cNvPicPr>
            <p:nvPr/>
          </p:nvPicPr>
          <p:blipFill>
            <a:blip r:embed="rId10"/>
            <a:stretch>
              <a:fillRect/>
            </a:stretch>
          </p:blipFill>
          <p:spPr>
            <a:xfrm>
              <a:off x="1673225" y="3673475"/>
              <a:ext cx="768985" cy="354965"/>
            </a:xfrm>
            <a:prstGeom prst="rect">
              <a:avLst/>
            </a:prstGeom>
          </p:spPr>
        </p:pic>
        <p:sp>
          <p:nvSpPr>
            <p:cNvPr id="130" name="文本框 129"/>
            <p:cNvSpPr txBox="1"/>
            <p:nvPr/>
          </p:nvSpPr>
          <p:spPr>
            <a:xfrm>
              <a:off x="2312670" y="3421380"/>
              <a:ext cx="506095" cy="462280"/>
            </a:xfrm>
            <a:prstGeom prst="rect">
              <a:avLst/>
            </a:prstGeom>
            <a:noFill/>
          </p:spPr>
          <p:txBody>
            <a:bodyPr wrap="square" rtlCol="0">
              <a:noAutofit/>
            </a:bodyPr>
            <a:lstStyle/>
            <a:p>
              <a:r>
                <a:rPr lang="en-US" altLang="zh-CN" sz="2000" dirty="0">
                  <a:solidFill>
                    <a:srgbClr val="FF0000"/>
                  </a:solidFill>
                </a:rPr>
                <a:t>6</a:t>
              </a:r>
            </a:p>
          </p:txBody>
        </p:sp>
      </p:grpSp>
      <p:cxnSp>
        <p:nvCxnSpPr>
          <p:cNvPr id="141" name="直接箭头连接符 140"/>
          <p:cNvCxnSpPr>
            <a:cxnSpLocks/>
            <a:stCxn id="120" idx="2"/>
            <a:endCxn id="129" idx="1"/>
          </p:cNvCxnSpPr>
          <p:nvPr/>
        </p:nvCxnSpPr>
        <p:spPr>
          <a:xfrm flipV="1">
            <a:off x="1129666" y="3850958"/>
            <a:ext cx="543559" cy="2216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123" name="组合 122">
            <a:extLst>
              <a:ext uri="{FF2B5EF4-FFF2-40B4-BE49-F238E27FC236}">
                <a16:creationId xmlns:a16="http://schemas.microsoft.com/office/drawing/2014/main" id="{EDCA4D1D-973A-42B8-9CAF-E7B90A534B57}"/>
              </a:ext>
            </a:extLst>
          </p:cNvPr>
          <p:cNvGrpSpPr/>
          <p:nvPr/>
        </p:nvGrpSpPr>
        <p:grpSpPr>
          <a:xfrm>
            <a:off x="1673225" y="2962910"/>
            <a:ext cx="1149985" cy="598170"/>
            <a:chOff x="1673225" y="2962910"/>
            <a:chExt cx="1149985" cy="598170"/>
          </a:xfrm>
        </p:grpSpPr>
        <p:pic>
          <p:nvPicPr>
            <p:cNvPr id="127" name="图片 126"/>
            <p:cNvPicPr>
              <a:picLocks noChangeAspect="1"/>
            </p:cNvPicPr>
            <p:nvPr/>
          </p:nvPicPr>
          <p:blipFill>
            <a:blip r:embed="rId10"/>
            <a:stretch>
              <a:fillRect/>
            </a:stretch>
          </p:blipFill>
          <p:spPr>
            <a:xfrm>
              <a:off x="1673225" y="3206115"/>
              <a:ext cx="768985" cy="354965"/>
            </a:xfrm>
            <a:prstGeom prst="rect">
              <a:avLst/>
            </a:prstGeom>
          </p:spPr>
        </p:pic>
        <p:sp>
          <p:nvSpPr>
            <p:cNvPr id="128" name="文本框 127"/>
            <p:cNvSpPr txBox="1"/>
            <p:nvPr/>
          </p:nvSpPr>
          <p:spPr>
            <a:xfrm>
              <a:off x="2317115" y="2962910"/>
              <a:ext cx="506095" cy="462280"/>
            </a:xfrm>
            <a:prstGeom prst="rect">
              <a:avLst/>
            </a:prstGeom>
            <a:noFill/>
          </p:spPr>
          <p:txBody>
            <a:bodyPr wrap="square" rtlCol="0">
              <a:noAutofit/>
            </a:bodyPr>
            <a:lstStyle/>
            <a:p>
              <a:r>
                <a:rPr lang="en-US" altLang="zh-CN" sz="2000">
                  <a:solidFill>
                    <a:srgbClr val="FF0000"/>
                  </a:solidFill>
                </a:rPr>
                <a:t>4</a:t>
              </a:r>
            </a:p>
          </p:txBody>
        </p:sp>
      </p:grpSp>
      <p:grpSp>
        <p:nvGrpSpPr>
          <p:cNvPr id="121" name="组合 120">
            <a:extLst>
              <a:ext uri="{FF2B5EF4-FFF2-40B4-BE49-F238E27FC236}">
                <a16:creationId xmlns:a16="http://schemas.microsoft.com/office/drawing/2014/main" id="{AC03F106-176B-4D6F-9DB1-4251F3F54641}"/>
              </a:ext>
            </a:extLst>
          </p:cNvPr>
          <p:cNvGrpSpPr/>
          <p:nvPr/>
        </p:nvGrpSpPr>
        <p:grpSpPr>
          <a:xfrm>
            <a:off x="277495" y="3610293"/>
            <a:ext cx="1105218" cy="627697"/>
            <a:chOff x="277495" y="3610293"/>
            <a:chExt cx="1105218" cy="627697"/>
          </a:xfrm>
        </p:grpSpPr>
        <p:pic>
          <p:nvPicPr>
            <p:cNvPr id="119" name="图片 118"/>
            <p:cNvPicPr>
              <a:picLocks noChangeAspect="1"/>
            </p:cNvPicPr>
            <p:nvPr/>
          </p:nvPicPr>
          <p:blipFill>
            <a:blip r:embed="rId10"/>
            <a:stretch>
              <a:fillRect/>
            </a:stretch>
          </p:blipFill>
          <p:spPr>
            <a:xfrm>
              <a:off x="277495" y="3883025"/>
              <a:ext cx="768985" cy="354965"/>
            </a:xfrm>
            <a:prstGeom prst="rect">
              <a:avLst/>
            </a:prstGeom>
          </p:spPr>
        </p:pic>
        <p:sp>
          <p:nvSpPr>
            <p:cNvPr id="120" name="文本框 119"/>
            <p:cNvSpPr txBox="1"/>
            <p:nvPr/>
          </p:nvSpPr>
          <p:spPr>
            <a:xfrm>
              <a:off x="876618" y="3610293"/>
              <a:ext cx="506095" cy="462280"/>
            </a:xfrm>
            <a:prstGeom prst="rect">
              <a:avLst/>
            </a:prstGeom>
            <a:noFill/>
          </p:spPr>
          <p:txBody>
            <a:bodyPr wrap="square" rtlCol="0">
              <a:noAutofit/>
            </a:bodyPr>
            <a:lstStyle/>
            <a:p>
              <a:r>
                <a:rPr lang="en-US" altLang="zh-CN" sz="2000">
                  <a:solidFill>
                    <a:srgbClr val="FF0000"/>
                  </a:solidFill>
                </a:rPr>
                <a:t>1</a:t>
              </a:r>
            </a:p>
          </p:txBody>
        </p:sp>
      </p:grpSp>
      <p:grpSp>
        <p:nvGrpSpPr>
          <p:cNvPr id="111" name="组合 110">
            <a:extLst>
              <a:ext uri="{FF2B5EF4-FFF2-40B4-BE49-F238E27FC236}">
                <a16:creationId xmlns:a16="http://schemas.microsoft.com/office/drawing/2014/main" id="{1DB43B79-D44E-46DA-B72F-5B09DEE11A6E}"/>
              </a:ext>
            </a:extLst>
          </p:cNvPr>
          <p:cNvGrpSpPr/>
          <p:nvPr/>
        </p:nvGrpSpPr>
        <p:grpSpPr>
          <a:xfrm>
            <a:off x="8885555" y="2158364"/>
            <a:ext cx="626745" cy="565785"/>
            <a:chOff x="8885555" y="2856865"/>
            <a:chExt cx="626745" cy="565785"/>
          </a:xfrm>
        </p:grpSpPr>
        <p:sp>
          <p:nvSpPr>
            <p:cNvPr id="217" name="文本框 216"/>
            <p:cNvSpPr txBox="1"/>
            <p:nvPr/>
          </p:nvSpPr>
          <p:spPr>
            <a:xfrm>
              <a:off x="9018905" y="2856865"/>
              <a:ext cx="493395" cy="410210"/>
            </a:xfrm>
            <a:prstGeom prst="rect">
              <a:avLst/>
            </a:prstGeom>
            <a:noFill/>
          </p:spPr>
          <p:txBody>
            <a:bodyPr wrap="square" rtlCol="0">
              <a:noAutofit/>
            </a:bodyPr>
            <a:lstStyle/>
            <a:p>
              <a:r>
                <a:rPr lang="en-US" altLang="zh-CN" sz="2000">
                  <a:solidFill>
                    <a:srgbClr val="FF0000"/>
                  </a:solidFill>
                </a:rPr>
                <a:t>14</a:t>
              </a:r>
            </a:p>
          </p:txBody>
        </p:sp>
        <p:pic>
          <p:nvPicPr>
            <p:cNvPr id="219" name="图片 218"/>
            <p:cNvPicPr>
              <a:picLocks noChangeAspect="1"/>
            </p:cNvPicPr>
            <p:nvPr/>
          </p:nvPicPr>
          <p:blipFill>
            <a:blip r:embed="rId7"/>
            <a:stretch>
              <a:fillRect/>
            </a:stretch>
          </p:blipFill>
          <p:spPr>
            <a:xfrm>
              <a:off x="8885555" y="3106420"/>
              <a:ext cx="276225" cy="316230"/>
            </a:xfrm>
            <a:prstGeom prst="rect">
              <a:avLst/>
            </a:prstGeom>
          </p:spPr>
        </p:pic>
      </p:grpSp>
      <p:grpSp>
        <p:nvGrpSpPr>
          <p:cNvPr id="109" name="组合 108">
            <a:extLst>
              <a:ext uri="{FF2B5EF4-FFF2-40B4-BE49-F238E27FC236}">
                <a16:creationId xmlns:a16="http://schemas.microsoft.com/office/drawing/2014/main" id="{77CF6638-0557-41AF-A11B-AE14BAB539DC}"/>
              </a:ext>
            </a:extLst>
          </p:cNvPr>
          <p:cNvGrpSpPr/>
          <p:nvPr/>
        </p:nvGrpSpPr>
        <p:grpSpPr>
          <a:xfrm>
            <a:off x="7858125" y="2125344"/>
            <a:ext cx="1149985" cy="598170"/>
            <a:chOff x="7858125" y="2823845"/>
            <a:chExt cx="1149985" cy="598170"/>
          </a:xfrm>
        </p:grpSpPr>
        <p:pic>
          <p:nvPicPr>
            <p:cNvPr id="222" name="图片 221"/>
            <p:cNvPicPr>
              <a:picLocks noChangeAspect="1"/>
            </p:cNvPicPr>
            <p:nvPr/>
          </p:nvPicPr>
          <p:blipFill>
            <a:blip r:embed="rId10"/>
            <a:stretch>
              <a:fillRect/>
            </a:stretch>
          </p:blipFill>
          <p:spPr>
            <a:xfrm>
              <a:off x="7858125" y="3067050"/>
              <a:ext cx="768985" cy="354965"/>
            </a:xfrm>
            <a:prstGeom prst="rect">
              <a:avLst/>
            </a:prstGeom>
          </p:spPr>
        </p:pic>
        <p:sp>
          <p:nvSpPr>
            <p:cNvPr id="223" name="文本框 222"/>
            <p:cNvSpPr txBox="1"/>
            <p:nvPr/>
          </p:nvSpPr>
          <p:spPr>
            <a:xfrm>
              <a:off x="8502015" y="2823845"/>
              <a:ext cx="506095" cy="462280"/>
            </a:xfrm>
            <a:prstGeom prst="rect">
              <a:avLst/>
            </a:prstGeom>
            <a:noFill/>
          </p:spPr>
          <p:txBody>
            <a:bodyPr wrap="square" rtlCol="0">
              <a:noAutofit/>
            </a:bodyPr>
            <a:lstStyle/>
            <a:p>
              <a:r>
                <a:rPr lang="en-US" altLang="zh-CN" sz="2000">
                  <a:solidFill>
                    <a:srgbClr val="FF0000"/>
                  </a:solidFill>
                </a:rPr>
                <a:t>13</a:t>
              </a:r>
            </a:p>
          </p:txBody>
        </p:sp>
      </p:grpSp>
      <p:grpSp>
        <p:nvGrpSpPr>
          <p:cNvPr id="86" name="组合 85">
            <a:extLst>
              <a:ext uri="{FF2B5EF4-FFF2-40B4-BE49-F238E27FC236}">
                <a16:creationId xmlns:a16="http://schemas.microsoft.com/office/drawing/2014/main" id="{87CFBF9B-B50C-4DBA-998A-A820DB20A8E9}"/>
              </a:ext>
            </a:extLst>
          </p:cNvPr>
          <p:cNvGrpSpPr/>
          <p:nvPr/>
        </p:nvGrpSpPr>
        <p:grpSpPr>
          <a:xfrm>
            <a:off x="7359650" y="2145029"/>
            <a:ext cx="563880" cy="551180"/>
            <a:chOff x="7359650" y="2843530"/>
            <a:chExt cx="563880" cy="551180"/>
          </a:xfrm>
        </p:grpSpPr>
        <p:pic>
          <p:nvPicPr>
            <p:cNvPr id="214" name="图片 213"/>
            <p:cNvPicPr>
              <a:picLocks noChangeAspect="1"/>
            </p:cNvPicPr>
            <p:nvPr/>
          </p:nvPicPr>
          <p:blipFill>
            <a:blip r:embed="rId7"/>
            <a:stretch>
              <a:fillRect/>
            </a:stretch>
          </p:blipFill>
          <p:spPr>
            <a:xfrm>
              <a:off x="7359650" y="3078480"/>
              <a:ext cx="276225" cy="316230"/>
            </a:xfrm>
            <a:prstGeom prst="rect">
              <a:avLst/>
            </a:prstGeom>
          </p:spPr>
        </p:pic>
        <p:sp>
          <p:nvSpPr>
            <p:cNvPr id="220" name="文本框 219"/>
            <p:cNvSpPr txBox="1"/>
            <p:nvPr/>
          </p:nvSpPr>
          <p:spPr>
            <a:xfrm>
              <a:off x="7451090" y="2843530"/>
              <a:ext cx="472440" cy="410210"/>
            </a:xfrm>
            <a:prstGeom prst="rect">
              <a:avLst/>
            </a:prstGeom>
            <a:noFill/>
          </p:spPr>
          <p:txBody>
            <a:bodyPr wrap="square" rtlCol="0">
              <a:noAutofit/>
            </a:bodyPr>
            <a:lstStyle/>
            <a:p>
              <a:r>
                <a:rPr lang="en-US" altLang="zh-CN" sz="2000">
                  <a:solidFill>
                    <a:srgbClr val="FF0000"/>
                  </a:solidFill>
                </a:rPr>
                <a:t>12</a:t>
              </a:r>
            </a:p>
          </p:txBody>
        </p:sp>
      </p:grpSp>
      <p:grpSp>
        <p:nvGrpSpPr>
          <p:cNvPr id="85" name="组合 84">
            <a:extLst>
              <a:ext uri="{FF2B5EF4-FFF2-40B4-BE49-F238E27FC236}">
                <a16:creationId xmlns:a16="http://schemas.microsoft.com/office/drawing/2014/main" id="{515E3059-EF26-48E5-9FE7-C3F1B2D12629}"/>
              </a:ext>
            </a:extLst>
          </p:cNvPr>
          <p:cNvGrpSpPr/>
          <p:nvPr/>
        </p:nvGrpSpPr>
        <p:grpSpPr>
          <a:xfrm>
            <a:off x="6765925" y="2151379"/>
            <a:ext cx="630556" cy="542290"/>
            <a:chOff x="6765925" y="2849880"/>
            <a:chExt cx="630556" cy="542290"/>
          </a:xfrm>
        </p:grpSpPr>
        <p:pic>
          <p:nvPicPr>
            <p:cNvPr id="215" name="图片 214"/>
            <p:cNvPicPr>
              <a:picLocks noChangeAspect="1"/>
            </p:cNvPicPr>
            <p:nvPr/>
          </p:nvPicPr>
          <p:blipFill>
            <a:blip r:embed="rId7"/>
            <a:stretch>
              <a:fillRect/>
            </a:stretch>
          </p:blipFill>
          <p:spPr>
            <a:xfrm>
              <a:off x="6765925" y="3075940"/>
              <a:ext cx="276225" cy="316230"/>
            </a:xfrm>
            <a:prstGeom prst="rect">
              <a:avLst/>
            </a:prstGeom>
          </p:spPr>
        </p:pic>
        <p:sp>
          <p:nvSpPr>
            <p:cNvPr id="216" name="文本框 215"/>
            <p:cNvSpPr txBox="1"/>
            <p:nvPr/>
          </p:nvSpPr>
          <p:spPr>
            <a:xfrm>
              <a:off x="6924040" y="2849880"/>
              <a:ext cx="472441" cy="410210"/>
            </a:xfrm>
            <a:prstGeom prst="rect">
              <a:avLst/>
            </a:prstGeom>
            <a:noFill/>
          </p:spPr>
          <p:txBody>
            <a:bodyPr wrap="square" rtlCol="0">
              <a:noAutofit/>
            </a:bodyPr>
            <a:lstStyle/>
            <a:p>
              <a:r>
                <a:rPr lang="en-US" altLang="zh-CN" sz="2000" dirty="0">
                  <a:solidFill>
                    <a:srgbClr val="FF0000"/>
                  </a:solidFill>
                </a:rPr>
                <a:t>11</a:t>
              </a:r>
            </a:p>
          </p:txBody>
        </p:sp>
      </p:grpSp>
      <p:grpSp>
        <p:nvGrpSpPr>
          <p:cNvPr id="29" name="组合 28">
            <a:extLst>
              <a:ext uri="{FF2B5EF4-FFF2-40B4-BE49-F238E27FC236}">
                <a16:creationId xmlns:a16="http://schemas.microsoft.com/office/drawing/2014/main" id="{CB73DAED-2FA0-45C6-A091-39E4677812D6}"/>
              </a:ext>
            </a:extLst>
          </p:cNvPr>
          <p:cNvGrpSpPr/>
          <p:nvPr/>
        </p:nvGrpSpPr>
        <p:grpSpPr>
          <a:xfrm>
            <a:off x="6853555" y="1179195"/>
            <a:ext cx="2157730" cy="599440"/>
            <a:chOff x="6853555" y="1179195"/>
            <a:chExt cx="2157730" cy="599440"/>
          </a:xfrm>
        </p:grpSpPr>
        <p:pic>
          <p:nvPicPr>
            <p:cNvPr id="113" name="图片 112"/>
            <p:cNvPicPr>
              <a:picLocks noChangeAspect="1"/>
            </p:cNvPicPr>
            <p:nvPr/>
          </p:nvPicPr>
          <p:blipFill>
            <a:blip r:embed="rId11"/>
            <a:stretch>
              <a:fillRect/>
            </a:stretch>
          </p:blipFill>
          <p:spPr>
            <a:xfrm>
              <a:off x="6853555" y="1399540"/>
              <a:ext cx="1764030" cy="379095"/>
            </a:xfrm>
            <a:prstGeom prst="rect">
              <a:avLst/>
            </a:prstGeom>
          </p:spPr>
        </p:pic>
        <p:sp>
          <p:nvSpPr>
            <p:cNvPr id="114" name="文本框 113"/>
            <p:cNvSpPr txBox="1"/>
            <p:nvPr/>
          </p:nvSpPr>
          <p:spPr>
            <a:xfrm>
              <a:off x="8497570" y="1179195"/>
              <a:ext cx="513715" cy="462280"/>
            </a:xfrm>
            <a:prstGeom prst="rect">
              <a:avLst/>
            </a:prstGeom>
            <a:noFill/>
          </p:spPr>
          <p:txBody>
            <a:bodyPr wrap="square" rtlCol="0">
              <a:noAutofit/>
            </a:bodyPr>
            <a:lstStyle/>
            <a:p>
              <a:r>
                <a:rPr lang="en-US" altLang="zh-CN" sz="2000">
                  <a:solidFill>
                    <a:srgbClr val="FF0000"/>
                  </a:solidFill>
                </a:rPr>
                <a:t>28</a:t>
              </a:r>
            </a:p>
          </p:txBody>
        </p:sp>
      </p:grpSp>
      <p:grpSp>
        <p:nvGrpSpPr>
          <p:cNvPr id="74" name="组合 73">
            <a:extLst>
              <a:ext uri="{FF2B5EF4-FFF2-40B4-BE49-F238E27FC236}">
                <a16:creationId xmlns:a16="http://schemas.microsoft.com/office/drawing/2014/main" id="{F25B967D-D375-4B49-AC7C-C14194077160}"/>
              </a:ext>
            </a:extLst>
          </p:cNvPr>
          <p:cNvGrpSpPr/>
          <p:nvPr/>
        </p:nvGrpSpPr>
        <p:grpSpPr>
          <a:xfrm>
            <a:off x="9083040" y="1157605"/>
            <a:ext cx="2142490" cy="628650"/>
            <a:chOff x="9083040" y="1157605"/>
            <a:chExt cx="2142490" cy="628650"/>
          </a:xfrm>
        </p:grpSpPr>
        <p:pic>
          <p:nvPicPr>
            <p:cNvPr id="115" name="图片 114"/>
            <p:cNvPicPr>
              <a:picLocks noChangeAspect="1"/>
            </p:cNvPicPr>
            <p:nvPr/>
          </p:nvPicPr>
          <p:blipFill>
            <a:blip r:embed="rId11"/>
            <a:stretch>
              <a:fillRect/>
            </a:stretch>
          </p:blipFill>
          <p:spPr>
            <a:xfrm>
              <a:off x="9083040" y="1407160"/>
              <a:ext cx="1764030" cy="379095"/>
            </a:xfrm>
            <a:prstGeom prst="rect">
              <a:avLst/>
            </a:prstGeom>
          </p:spPr>
        </p:pic>
        <p:sp>
          <p:nvSpPr>
            <p:cNvPr id="116" name="文本框 115"/>
            <p:cNvSpPr txBox="1"/>
            <p:nvPr/>
          </p:nvSpPr>
          <p:spPr>
            <a:xfrm>
              <a:off x="10719435" y="1157605"/>
              <a:ext cx="506095" cy="462280"/>
            </a:xfrm>
            <a:prstGeom prst="rect">
              <a:avLst/>
            </a:prstGeom>
            <a:noFill/>
          </p:spPr>
          <p:txBody>
            <a:bodyPr wrap="square" rtlCol="0">
              <a:noAutofit/>
            </a:bodyPr>
            <a:lstStyle/>
            <a:p>
              <a:r>
                <a:rPr lang="en-US" altLang="zh-CN" sz="2000">
                  <a:solidFill>
                    <a:srgbClr val="FF0000"/>
                  </a:solidFill>
                </a:rPr>
                <a:t>31</a:t>
              </a:r>
            </a:p>
          </p:txBody>
        </p:sp>
      </p:grpSp>
      <p:grpSp>
        <p:nvGrpSpPr>
          <p:cNvPr id="2" name="组合 1">
            <a:extLst>
              <a:ext uri="{FF2B5EF4-FFF2-40B4-BE49-F238E27FC236}">
                <a16:creationId xmlns:a16="http://schemas.microsoft.com/office/drawing/2014/main" id="{A7395ACA-C449-4EAC-845D-AC1FF40837FE}"/>
              </a:ext>
            </a:extLst>
          </p:cNvPr>
          <p:cNvGrpSpPr/>
          <p:nvPr/>
        </p:nvGrpSpPr>
        <p:grpSpPr>
          <a:xfrm>
            <a:off x="7748905" y="356235"/>
            <a:ext cx="1943100" cy="599440"/>
            <a:chOff x="7748905" y="356235"/>
            <a:chExt cx="1943100" cy="599440"/>
          </a:xfrm>
        </p:grpSpPr>
        <p:pic>
          <p:nvPicPr>
            <p:cNvPr id="110" name="图片 109"/>
            <p:cNvPicPr>
              <a:picLocks noChangeAspect="1"/>
            </p:cNvPicPr>
            <p:nvPr/>
          </p:nvPicPr>
          <p:blipFill>
            <a:blip r:embed="rId11"/>
            <a:stretch>
              <a:fillRect/>
            </a:stretch>
          </p:blipFill>
          <p:spPr>
            <a:xfrm>
              <a:off x="7748905" y="576580"/>
              <a:ext cx="1764030" cy="379095"/>
            </a:xfrm>
            <a:prstGeom prst="rect">
              <a:avLst/>
            </a:prstGeom>
          </p:spPr>
        </p:pic>
        <p:sp>
          <p:nvSpPr>
            <p:cNvPr id="112" name="文本框 111"/>
            <p:cNvSpPr txBox="1"/>
            <p:nvPr/>
          </p:nvSpPr>
          <p:spPr>
            <a:xfrm>
              <a:off x="9392920" y="356235"/>
              <a:ext cx="299085" cy="462280"/>
            </a:xfrm>
            <a:prstGeom prst="rect">
              <a:avLst/>
            </a:prstGeom>
            <a:noFill/>
          </p:spPr>
          <p:txBody>
            <a:bodyPr wrap="square" rtlCol="0">
              <a:noAutofit/>
            </a:bodyPr>
            <a:lstStyle/>
            <a:p>
              <a:r>
                <a:rPr lang="en-US" altLang="zh-CN" sz="2000">
                  <a:solidFill>
                    <a:srgbClr val="FF0000"/>
                  </a:solidFill>
                </a:rPr>
                <a:t>0</a:t>
              </a:r>
            </a:p>
          </p:txBody>
        </p:sp>
      </p:grpSp>
      <p:pic>
        <p:nvPicPr>
          <p:cNvPr id="218" name="内容占位符 28">
            <a:extLst>
              <a:ext uri="{FF2B5EF4-FFF2-40B4-BE49-F238E27FC236}">
                <a16:creationId xmlns:a16="http://schemas.microsoft.com/office/drawing/2014/main" id="{BB4AF410-FAC9-466A-9063-DDCB44407934}"/>
              </a:ext>
            </a:extLst>
          </p:cNvPr>
          <p:cNvPicPr>
            <a:picLocks noChangeAspect="1"/>
          </p:cNvPicPr>
          <p:nvPr/>
        </p:nvPicPr>
        <p:blipFill>
          <a:blip r:embed="rId12"/>
          <a:stretch>
            <a:fillRect/>
          </a:stretch>
        </p:blipFill>
        <p:spPr>
          <a:xfrm>
            <a:off x="243840" y="253365"/>
            <a:ext cx="5408930" cy="1823720"/>
          </a:xfrm>
          <a:prstGeom prst="rect">
            <a:avLst/>
          </a:prstGeom>
        </p:spPr>
      </p:pic>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34</a:t>
            </a:fld>
            <a:endParaRPr lang="zh-CN" altLang="en-US" dirty="0"/>
          </a:p>
        </p:txBody>
      </p:sp>
      <p:grpSp>
        <p:nvGrpSpPr>
          <p:cNvPr id="3" name="组合 2">
            <a:extLst>
              <a:ext uri="{FF2B5EF4-FFF2-40B4-BE49-F238E27FC236}">
                <a16:creationId xmlns:a16="http://schemas.microsoft.com/office/drawing/2014/main" id="{1750BEC9-9CE2-4361-A393-B7EF59EF47FF}"/>
              </a:ext>
            </a:extLst>
          </p:cNvPr>
          <p:cNvGrpSpPr/>
          <p:nvPr/>
        </p:nvGrpSpPr>
        <p:grpSpPr>
          <a:xfrm>
            <a:off x="659130" y="169627"/>
            <a:ext cx="1075689" cy="313373"/>
            <a:chOff x="659130" y="181927"/>
            <a:chExt cx="1075689" cy="313373"/>
          </a:xfrm>
        </p:grpSpPr>
        <p:sp>
          <p:nvSpPr>
            <p:cNvPr id="30" name="矩形 29"/>
            <p:cNvSpPr/>
            <p:nvPr/>
          </p:nvSpPr>
          <p:spPr>
            <a:xfrm>
              <a:off x="659130" y="280035"/>
              <a:ext cx="925830" cy="21526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3" name="文本框 62"/>
            <p:cNvSpPr txBox="1"/>
            <p:nvPr/>
          </p:nvSpPr>
          <p:spPr>
            <a:xfrm>
              <a:off x="1506854" y="181927"/>
              <a:ext cx="227965" cy="213995"/>
            </a:xfrm>
            <a:prstGeom prst="rect">
              <a:avLst/>
            </a:prstGeom>
            <a:noFill/>
          </p:spPr>
          <p:txBody>
            <a:bodyPr wrap="square" rtlCol="0">
              <a:noAutofit/>
            </a:bodyPr>
            <a:lstStyle/>
            <a:p>
              <a:r>
                <a:rPr lang="en-US" altLang="zh-CN" sz="900" dirty="0">
                  <a:solidFill>
                    <a:srgbClr val="FF0000"/>
                  </a:solidFill>
                </a:rPr>
                <a:t>0</a:t>
              </a:r>
            </a:p>
          </p:txBody>
        </p:sp>
      </p:grpSp>
      <p:grpSp>
        <p:nvGrpSpPr>
          <p:cNvPr id="10" name="组合 9">
            <a:extLst>
              <a:ext uri="{FF2B5EF4-FFF2-40B4-BE49-F238E27FC236}">
                <a16:creationId xmlns:a16="http://schemas.microsoft.com/office/drawing/2014/main" id="{EB5B5FF9-5257-4FF3-90EC-0CC92A9BFD51}"/>
              </a:ext>
            </a:extLst>
          </p:cNvPr>
          <p:cNvGrpSpPr/>
          <p:nvPr/>
        </p:nvGrpSpPr>
        <p:grpSpPr>
          <a:xfrm>
            <a:off x="1668145" y="171457"/>
            <a:ext cx="441325" cy="311543"/>
            <a:chOff x="1668145" y="183757"/>
            <a:chExt cx="441325" cy="311543"/>
          </a:xfrm>
        </p:grpSpPr>
        <p:sp>
          <p:nvSpPr>
            <p:cNvPr id="31" name="矩形 30"/>
            <p:cNvSpPr/>
            <p:nvPr/>
          </p:nvSpPr>
          <p:spPr>
            <a:xfrm>
              <a:off x="1668145" y="30924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4" name="文本框 63"/>
            <p:cNvSpPr txBox="1"/>
            <p:nvPr/>
          </p:nvSpPr>
          <p:spPr>
            <a:xfrm>
              <a:off x="1881505" y="183757"/>
              <a:ext cx="227965" cy="213995"/>
            </a:xfrm>
            <a:prstGeom prst="rect">
              <a:avLst/>
            </a:prstGeom>
            <a:noFill/>
          </p:spPr>
          <p:txBody>
            <a:bodyPr wrap="square" rtlCol="0">
              <a:noAutofit/>
            </a:bodyPr>
            <a:lstStyle/>
            <a:p>
              <a:r>
                <a:rPr lang="en-US" altLang="zh-CN" sz="900" dirty="0">
                  <a:solidFill>
                    <a:srgbClr val="FF0000"/>
                  </a:solidFill>
                </a:rPr>
                <a:t>1</a:t>
              </a:r>
            </a:p>
          </p:txBody>
        </p:sp>
      </p:grpSp>
      <p:grpSp>
        <p:nvGrpSpPr>
          <p:cNvPr id="7" name="组合 6">
            <a:extLst>
              <a:ext uri="{FF2B5EF4-FFF2-40B4-BE49-F238E27FC236}">
                <a16:creationId xmlns:a16="http://schemas.microsoft.com/office/drawing/2014/main" id="{5AF04EF2-FE44-42AA-946B-CF74312C50A9}"/>
              </a:ext>
            </a:extLst>
          </p:cNvPr>
          <p:cNvGrpSpPr/>
          <p:nvPr/>
        </p:nvGrpSpPr>
        <p:grpSpPr>
          <a:xfrm>
            <a:off x="1306195" y="411245"/>
            <a:ext cx="448945" cy="295275"/>
            <a:chOff x="1306195" y="423545"/>
            <a:chExt cx="448945" cy="295275"/>
          </a:xfrm>
        </p:grpSpPr>
        <p:sp>
          <p:nvSpPr>
            <p:cNvPr id="33" name="矩形 32"/>
            <p:cNvSpPr/>
            <p:nvPr/>
          </p:nvSpPr>
          <p:spPr>
            <a:xfrm>
              <a:off x="1306195" y="53276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65" name="文本框 64"/>
            <p:cNvSpPr txBox="1"/>
            <p:nvPr/>
          </p:nvSpPr>
          <p:spPr>
            <a:xfrm>
              <a:off x="1527175" y="423545"/>
              <a:ext cx="227965" cy="213995"/>
            </a:xfrm>
            <a:prstGeom prst="rect">
              <a:avLst/>
            </a:prstGeom>
            <a:noFill/>
          </p:spPr>
          <p:txBody>
            <a:bodyPr wrap="square" rtlCol="0">
              <a:noAutofit/>
            </a:bodyPr>
            <a:lstStyle/>
            <a:p>
              <a:r>
                <a:rPr lang="en-US" altLang="zh-CN" sz="900" dirty="0">
                  <a:solidFill>
                    <a:srgbClr val="FF0000"/>
                  </a:solidFill>
                </a:rPr>
                <a:t>3</a:t>
              </a:r>
            </a:p>
          </p:txBody>
        </p:sp>
      </p:grpSp>
      <p:grpSp>
        <p:nvGrpSpPr>
          <p:cNvPr id="4" name="组合 3">
            <a:extLst>
              <a:ext uri="{FF2B5EF4-FFF2-40B4-BE49-F238E27FC236}">
                <a16:creationId xmlns:a16="http://schemas.microsoft.com/office/drawing/2014/main" id="{60DBF58D-6E96-4F25-8CDC-E0F3DAC6955E}"/>
              </a:ext>
            </a:extLst>
          </p:cNvPr>
          <p:cNvGrpSpPr/>
          <p:nvPr/>
        </p:nvGrpSpPr>
        <p:grpSpPr>
          <a:xfrm>
            <a:off x="948055" y="412514"/>
            <a:ext cx="439738" cy="271146"/>
            <a:chOff x="948055" y="424814"/>
            <a:chExt cx="439738" cy="271146"/>
          </a:xfrm>
        </p:grpSpPr>
        <p:sp>
          <p:nvSpPr>
            <p:cNvPr id="32" name="矩形 31"/>
            <p:cNvSpPr/>
            <p:nvPr/>
          </p:nvSpPr>
          <p:spPr>
            <a:xfrm>
              <a:off x="948055" y="50990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6" name="文本框 65"/>
            <p:cNvSpPr txBox="1"/>
            <p:nvPr/>
          </p:nvSpPr>
          <p:spPr>
            <a:xfrm>
              <a:off x="1159828" y="424814"/>
              <a:ext cx="227965" cy="213995"/>
            </a:xfrm>
            <a:prstGeom prst="rect">
              <a:avLst/>
            </a:prstGeom>
            <a:noFill/>
          </p:spPr>
          <p:txBody>
            <a:bodyPr wrap="square" rtlCol="0">
              <a:noAutofit/>
            </a:bodyPr>
            <a:lstStyle/>
            <a:p>
              <a:r>
                <a:rPr lang="en-US" altLang="zh-CN" sz="900" dirty="0">
                  <a:solidFill>
                    <a:srgbClr val="FF0000"/>
                  </a:solidFill>
                </a:rPr>
                <a:t>2</a:t>
              </a:r>
            </a:p>
          </p:txBody>
        </p:sp>
      </p:grpSp>
      <p:grpSp>
        <p:nvGrpSpPr>
          <p:cNvPr id="8" name="组合 7">
            <a:extLst>
              <a:ext uri="{FF2B5EF4-FFF2-40B4-BE49-F238E27FC236}">
                <a16:creationId xmlns:a16="http://schemas.microsoft.com/office/drawing/2014/main" id="{A6E6D720-1993-4ED0-9C51-8C8BDA43C6E8}"/>
              </a:ext>
            </a:extLst>
          </p:cNvPr>
          <p:cNvGrpSpPr/>
          <p:nvPr/>
        </p:nvGrpSpPr>
        <p:grpSpPr>
          <a:xfrm>
            <a:off x="1650365" y="606190"/>
            <a:ext cx="440690" cy="310199"/>
            <a:chOff x="1650365" y="618490"/>
            <a:chExt cx="440690" cy="310199"/>
          </a:xfrm>
        </p:grpSpPr>
        <p:sp>
          <p:nvSpPr>
            <p:cNvPr id="34" name="矩形 33"/>
            <p:cNvSpPr/>
            <p:nvPr/>
          </p:nvSpPr>
          <p:spPr>
            <a:xfrm>
              <a:off x="1650365" y="742634"/>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7" name="文本框 66"/>
            <p:cNvSpPr txBox="1"/>
            <p:nvPr/>
          </p:nvSpPr>
          <p:spPr>
            <a:xfrm>
              <a:off x="1863090" y="618490"/>
              <a:ext cx="227965" cy="213995"/>
            </a:xfrm>
            <a:prstGeom prst="rect">
              <a:avLst/>
            </a:prstGeom>
            <a:noFill/>
          </p:spPr>
          <p:txBody>
            <a:bodyPr wrap="square" rtlCol="0">
              <a:noAutofit/>
            </a:bodyPr>
            <a:lstStyle/>
            <a:p>
              <a:r>
                <a:rPr lang="en-US" altLang="zh-CN" sz="900" dirty="0">
                  <a:solidFill>
                    <a:srgbClr val="FF0000"/>
                  </a:solidFill>
                </a:rPr>
                <a:t>4</a:t>
              </a:r>
            </a:p>
          </p:txBody>
        </p:sp>
      </p:grpSp>
      <p:grpSp>
        <p:nvGrpSpPr>
          <p:cNvPr id="9" name="组合 8">
            <a:extLst>
              <a:ext uri="{FF2B5EF4-FFF2-40B4-BE49-F238E27FC236}">
                <a16:creationId xmlns:a16="http://schemas.microsoft.com/office/drawing/2014/main" id="{0DE16A6D-249B-4F28-9BAE-3EAE257AEB43}"/>
              </a:ext>
            </a:extLst>
          </p:cNvPr>
          <p:cNvGrpSpPr/>
          <p:nvPr/>
        </p:nvGrpSpPr>
        <p:grpSpPr>
          <a:xfrm>
            <a:off x="691515" y="836060"/>
            <a:ext cx="624205" cy="299720"/>
            <a:chOff x="691515" y="848360"/>
            <a:chExt cx="624205" cy="299720"/>
          </a:xfrm>
        </p:grpSpPr>
        <p:sp>
          <p:nvSpPr>
            <p:cNvPr id="42" name="矩形 41"/>
            <p:cNvSpPr/>
            <p:nvPr/>
          </p:nvSpPr>
          <p:spPr>
            <a:xfrm>
              <a:off x="691515" y="962025"/>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8" name="文本框 67"/>
            <p:cNvSpPr txBox="1"/>
            <p:nvPr/>
          </p:nvSpPr>
          <p:spPr>
            <a:xfrm>
              <a:off x="1087755" y="848360"/>
              <a:ext cx="227965" cy="213995"/>
            </a:xfrm>
            <a:prstGeom prst="rect">
              <a:avLst/>
            </a:prstGeom>
            <a:noFill/>
          </p:spPr>
          <p:txBody>
            <a:bodyPr wrap="square" rtlCol="0">
              <a:noAutofit/>
            </a:bodyPr>
            <a:lstStyle/>
            <a:p>
              <a:r>
                <a:rPr lang="en-US" altLang="zh-CN" sz="900">
                  <a:solidFill>
                    <a:srgbClr val="FF0000"/>
                  </a:solidFill>
                </a:rPr>
                <a:t>5</a:t>
              </a:r>
            </a:p>
          </p:txBody>
        </p:sp>
      </p:grpSp>
      <p:grpSp>
        <p:nvGrpSpPr>
          <p:cNvPr id="12" name="组合 11">
            <a:extLst>
              <a:ext uri="{FF2B5EF4-FFF2-40B4-BE49-F238E27FC236}">
                <a16:creationId xmlns:a16="http://schemas.microsoft.com/office/drawing/2014/main" id="{1D86EBE1-971D-4989-9776-E962321F37E1}"/>
              </a:ext>
            </a:extLst>
          </p:cNvPr>
          <p:cNvGrpSpPr/>
          <p:nvPr/>
        </p:nvGrpSpPr>
        <p:grpSpPr>
          <a:xfrm>
            <a:off x="1744662" y="823360"/>
            <a:ext cx="422593" cy="305435"/>
            <a:chOff x="1744662" y="835660"/>
            <a:chExt cx="422593" cy="305435"/>
          </a:xfrm>
        </p:grpSpPr>
        <p:sp>
          <p:nvSpPr>
            <p:cNvPr id="37" name="矩形 36"/>
            <p:cNvSpPr/>
            <p:nvPr/>
          </p:nvSpPr>
          <p:spPr>
            <a:xfrm>
              <a:off x="1744662" y="955040"/>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69" name="文本框 68"/>
            <p:cNvSpPr txBox="1"/>
            <p:nvPr/>
          </p:nvSpPr>
          <p:spPr>
            <a:xfrm>
              <a:off x="1939290" y="835660"/>
              <a:ext cx="227965" cy="213995"/>
            </a:xfrm>
            <a:prstGeom prst="rect">
              <a:avLst/>
            </a:prstGeom>
            <a:noFill/>
          </p:spPr>
          <p:txBody>
            <a:bodyPr wrap="square" rtlCol="0">
              <a:noAutofit/>
            </a:bodyPr>
            <a:lstStyle/>
            <a:p>
              <a:r>
                <a:rPr lang="en-US" altLang="zh-CN" sz="900" dirty="0">
                  <a:solidFill>
                    <a:srgbClr val="FF0000"/>
                  </a:solidFill>
                </a:rPr>
                <a:t>7</a:t>
              </a:r>
            </a:p>
          </p:txBody>
        </p:sp>
      </p:grpSp>
      <p:grpSp>
        <p:nvGrpSpPr>
          <p:cNvPr id="11" name="组合 10">
            <a:extLst>
              <a:ext uri="{FF2B5EF4-FFF2-40B4-BE49-F238E27FC236}">
                <a16:creationId xmlns:a16="http://schemas.microsoft.com/office/drawing/2014/main" id="{7002F527-4AAD-4B32-B808-DCD1BD7D5655}"/>
              </a:ext>
            </a:extLst>
          </p:cNvPr>
          <p:cNvGrpSpPr/>
          <p:nvPr/>
        </p:nvGrpSpPr>
        <p:grpSpPr>
          <a:xfrm>
            <a:off x="1209198" y="836695"/>
            <a:ext cx="457677" cy="299085"/>
            <a:chOff x="1209198" y="848995"/>
            <a:chExt cx="457677" cy="299085"/>
          </a:xfrm>
        </p:grpSpPr>
        <p:sp>
          <p:nvSpPr>
            <p:cNvPr id="35" name="矩形 34"/>
            <p:cNvSpPr/>
            <p:nvPr/>
          </p:nvSpPr>
          <p:spPr>
            <a:xfrm>
              <a:off x="1377950" y="962025"/>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0" name="文本框 69"/>
            <p:cNvSpPr txBox="1"/>
            <p:nvPr/>
          </p:nvSpPr>
          <p:spPr>
            <a:xfrm>
              <a:off x="1209198" y="848995"/>
              <a:ext cx="227965" cy="213995"/>
            </a:xfrm>
            <a:prstGeom prst="rect">
              <a:avLst/>
            </a:prstGeom>
            <a:noFill/>
          </p:spPr>
          <p:txBody>
            <a:bodyPr wrap="square" rtlCol="0">
              <a:noAutofit/>
            </a:bodyPr>
            <a:lstStyle/>
            <a:p>
              <a:r>
                <a:rPr lang="en-US" altLang="zh-CN" sz="900" dirty="0">
                  <a:solidFill>
                    <a:srgbClr val="FF0000"/>
                  </a:solidFill>
                </a:rPr>
                <a:t>6</a:t>
              </a:r>
            </a:p>
          </p:txBody>
        </p:sp>
      </p:grpSp>
      <p:grpSp>
        <p:nvGrpSpPr>
          <p:cNvPr id="14" name="组合 13">
            <a:extLst>
              <a:ext uri="{FF2B5EF4-FFF2-40B4-BE49-F238E27FC236}">
                <a16:creationId xmlns:a16="http://schemas.microsoft.com/office/drawing/2014/main" id="{38C7D2B3-0251-4EEA-A3CD-EB1FB9437844}"/>
              </a:ext>
            </a:extLst>
          </p:cNvPr>
          <p:cNvGrpSpPr/>
          <p:nvPr/>
        </p:nvGrpSpPr>
        <p:grpSpPr>
          <a:xfrm>
            <a:off x="2789872" y="832250"/>
            <a:ext cx="319723" cy="303530"/>
            <a:chOff x="2789872" y="844550"/>
            <a:chExt cx="319723" cy="303530"/>
          </a:xfrm>
        </p:grpSpPr>
        <p:sp>
          <p:nvSpPr>
            <p:cNvPr id="38" name="矩形 37"/>
            <p:cNvSpPr/>
            <p:nvPr/>
          </p:nvSpPr>
          <p:spPr>
            <a:xfrm>
              <a:off x="2789872" y="962025"/>
              <a:ext cx="14859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1" name="文本框 70"/>
            <p:cNvSpPr txBox="1"/>
            <p:nvPr/>
          </p:nvSpPr>
          <p:spPr>
            <a:xfrm>
              <a:off x="2881630" y="844550"/>
              <a:ext cx="227965" cy="213995"/>
            </a:xfrm>
            <a:prstGeom prst="rect">
              <a:avLst/>
            </a:prstGeom>
            <a:noFill/>
          </p:spPr>
          <p:txBody>
            <a:bodyPr wrap="square" rtlCol="0">
              <a:noAutofit/>
            </a:bodyPr>
            <a:lstStyle/>
            <a:p>
              <a:r>
                <a:rPr lang="en-US" altLang="zh-CN" sz="900" dirty="0">
                  <a:solidFill>
                    <a:srgbClr val="FF0000"/>
                  </a:solidFill>
                </a:rPr>
                <a:t>9</a:t>
              </a:r>
            </a:p>
          </p:txBody>
        </p:sp>
      </p:grpSp>
      <p:grpSp>
        <p:nvGrpSpPr>
          <p:cNvPr id="13" name="组合 12">
            <a:extLst>
              <a:ext uri="{FF2B5EF4-FFF2-40B4-BE49-F238E27FC236}">
                <a16:creationId xmlns:a16="http://schemas.microsoft.com/office/drawing/2014/main" id="{39081EF5-A101-4834-BAAB-A58D4C967420}"/>
              </a:ext>
            </a:extLst>
          </p:cNvPr>
          <p:cNvGrpSpPr/>
          <p:nvPr/>
        </p:nvGrpSpPr>
        <p:grpSpPr>
          <a:xfrm>
            <a:off x="2103120" y="818915"/>
            <a:ext cx="452755" cy="322580"/>
            <a:chOff x="2103120" y="831215"/>
            <a:chExt cx="452755" cy="322580"/>
          </a:xfrm>
        </p:grpSpPr>
        <p:sp>
          <p:nvSpPr>
            <p:cNvPr id="36" name="矩形 35"/>
            <p:cNvSpPr/>
            <p:nvPr/>
          </p:nvSpPr>
          <p:spPr>
            <a:xfrm>
              <a:off x="2103120" y="967740"/>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2" name="文本框 71"/>
            <p:cNvSpPr txBox="1"/>
            <p:nvPr/>
          </p:nvSpPr>
          <p:spPr>
            <a:xfrm>
              <a:off x="2327910" y="831215"/>
              <a:ext cx="227965" cy="213995"/>
            </a:xfrm>
            <a:prstGeom prst="rect">
              <a:avLst/>
            </a:prstGeom>
            <a:noFill/>
          </p:spPr>
          <p:txBody>
            <a:bodyPr wrap="square" rtlCol="0">
              <a:noAutofit/>
            </a:bodyPr>
            <a:lstStyle/>
            <a:p>
              <a:r>
                <a:rPr lang="en-US" altLang="zh-CN" sz="900">
                  <a:solidFill>
                    <a:srgbClr val="FF0000"/>
                  </a:solidFill>
                </a:rPr>
                <a:t>8</a:t>
              </a:r>
            </a:p>
          </p:txBody>
        </p:sp>
      </p:grpSp>
      <p:grpSp>
        <p:nvGrpSpPr>
          <p:cNvPr id="15" name="组合 14">
            <a:extLst>
              <a:ext uri="{FF2B5EF4-FFF2-40B4-BE49-F238E27FC236}">
                <a16:creationId xmlns:a16="http://schemas.microsoft.com/office/drawing/2014/main" id="{236F9F4A-EA09-4659-9912-CC2289C47AA8}"/>
              </a:ext>
            </a:extLst>
          </p:cNvPr>
          <p:cNvGrpSpPr/>
          <p:nvPr/>
        </p:nvGrpSpPr>
        <p:grpSpPr>
          <a:xfrm>
            <a:off x="673735" y="1057040"/>
            <a:ext cx="623570" cy="298767"/>
            <a:chOff x="673735" y="1069340"/>
            <a:chExt cx="623570" cy="298767"/>
          </a:xfrm>
        </p:grpSpPr>
        <p:sp>
          <p:nvSpPr>
            <p:cNvPr id="43" name="矩形 42"/>
            <p:cNvSpPr/>
            <p:nvPr/>
          </p:nvSpPr>
          <p:spPr>
            <a:xfrm>
              <a:off x="673735" y="1182052"/>
              <a:ext cx="38481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3" name="文本框 72"/>
            <p:cNvSpPr txBox="1"/>
            <p:nvPr/>
          </p:nvSpPr>
          <p:spPr>
            <a:xfrm>
              <a:off x="973455" y="1069340"/>
              <a:ext cx="323850" cy="213995"/>
            </a:xfrm>
            <a:prstGeom prst="rect">
              <a:avLst/>
            </a:prstGeom>
            <a:noFill/>
          </p:spPr>
          <p:txBody>
            <a:bodyPr wrap="square" rtlCol="0">
              <a:noAutofit/>
            </a:bodyPr>
            <a:lstStyle/>
            <a:p>
              <a:r>
                <a:rPr lang="en-US" altLang="zh-CN" sz="900">
                  <a:solidFill>
                    <a:srgbClr val="FF0000"/>
                  </a:solidFill>
                </a:rPr>
                <a:t>10</a:t>
              </a:r>
            </a:p>
          </p:txBody>
        </p:sp>
      </p:grpSp>
      <p:grpSp>
        <p:nvGrpSpPr>
          <p:cNvPr id="16" name="组合 15">
            <a:extLst>
              <a:ext uri="{FF2B5EF4-FFF2-40B4-BE49-F238E27FC236}">
                <a16:creationId xmlns:a16="http://schemas.microsoft.com/office/drawing/2014/main" id="{4E19C870-1919-4194-AEAA-4804C11D585F}"/>
              </a:ext>
            </a:extLst>
          </p:cNvPr>
          <p:cNvGrpSpPr/>
          <p:nvPr/>
        </p:nvGrpSpPr>
        <p:grpSpPr>
          <a:xfrm>
            <a:off x="1367154" y="1073550"/>
            <a:ext cx="398146" cy="291782"/>
            <a:chOff x="1367154" y="1085850"/>
            <a:chExt cx="398146" cy="291782"/>
          </a:xfrm>
        </p:grpSpPr>
        <p:sp>
          <p:nvSpPr>
            <p:cNvPr id="51" name="矩形 50"/>
            <p:cNvSpPr/>
            <p:nvPr/>
          </p:nvSpPr>
          <p:spPr>
            <a:xfrm>
              <a:off x="1367154" y="1191577"/>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5" name="文本框 74"/>
            <p:cNvSpPr txBox="1"/>
            <p:nvPr/>
          </p:nvSpPr>
          <p:spPr>
            <a:xfrm>
              <a:off x="1441450" y="1085850"/>
              <a:ext cx="323850" cy="213995"/>
            </a:xfrm>
            <a:prstGeom prst="rect">
              <a:avLst/>
            </a:prstGeom>
            <a:noFill/>
          </p:spPr>
          <p:txBody>
            <a:bodyPr wrap="square" rtlCol="0">
              <a:noAutofit/>
            </a:bodyPr>
            <a:lstStyle/>
            <a:p>
              <a:r>
                <a:rPr lang="en-US" altLang="zh-CN" sz="900">
                  <a:solidFill>
                    <a:srgbClr val="FF0000"/>
                  </a:solidFill>
                </a:rPr>
                <a:t>11</a:t>
              </a:r>
            </a:p>
          </p:txBody>
        </p:sp>
      </p:grpSp>
      <p:grpSp>
        <p:nvGrpSpPr>
          <p:cNvPr id="17" name="组合 16">
            <a:extLst>
              <a:ext uri="{FF2B5EF4-FFF2-40B4-BE49-F238E27FC236}">
                <a16:creationId xmlns:a16="http://schemas.microsoft.com/office/drawing/2014/main" id="{078F8ACA-41AF-4EC2-8621-6BC2DEED6BB8}"/>
              </a:ext>
            </a:extLst>
          </p:cNvPr>
          <p:cNvGrpSpPr/>
          <p:nvPr/>
        </p:nvGrpSpPr>
        <p:grpSpPr>
          <a:xfrm>
            <a:off x="1900238" y="1059580"/>
            <a:ext cx="354647" cy="305193"/>
            <a:chOff x="1900238" y="1071880"/>
            <a:chExt cx="354647" cy="305193"/>
          </a:xfrm>
        </p:grpSpPr>
        <p:sp>
          <p:nvSpPr>
            <p:cNvPr id="52" name="矩形 51"/>
            <p:cNvSpPr/>
            <p:nvPr/>
          </p:nvSpPr>
          <p:spPr>
            <a:xfrm>
              <a:off x="1900238" y="1191018"/>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8" name="文本框 87"/>
            <p:cNvSpPr txBox="1"/>
            <p:nvPr/>
          </p:nvSpPr>
          <p:spPr>
            <a:xfrm>
              <a:off x="1931035" y="1071880"/>
              <a:ext cx="323850" cy="213995"/>
            </a:xfrm>
            <a:prstGeom prst="rect">
              <a:avLst/>
            </a:prstGeom>
            <a:noFill/>
          </p:spPr>
          <p:txBody>
            <a:bodyPr wrap="square" rtlCol="0">
              <a:noAutofit/>
            </a:bodyPr>
            <a:lstStyle/>
            <a:p>
              <a:r>
                <a:rPr lang="en-US" altLang="zh-CN" sz="900" dirty="0">
                  <a:solidFill>
                    <a:srgbClr val="FF0000"/>
                  </a:solidFill>
                </a:rPr>
                <a:t>12</a:t>
              </a:r>
            </a:p>
          </p:txBody>
        </p:sp>
      </p:grpSp>
      <p:grpSp>
        <p:nvGrpSpPr>
          <p:cNvPr id="18" name="组合 17">
            <a:extLst>
              <a:ext uri="{FF2B5EF4-FFF2-40B4-BE49-F238E27FC236}">
                <a16:creationId xmlns:a16="http://schemas.microsoft.com/office/drawing/2014/main" id="{81D4C677-BFE1-4D56-AF3C-11A9C4436B6F}"/>
              </a:ext>
            </a:extLst>
          </p:cNvPr>
          <p:cNvGrpSpPr/>
          <p:nvPr/>
        </p:nvGrpSpPr>
        <p:grpSpPr>
          <a:xfrm>
            <a:off x="2363787" y="1044975"/>
            <a:ext cx="550228" cy="321872"/>
            <a:chOff x="2363787" y="1057275"/>
            <a:chExt cx="550228" cy="321872"/>
          </a:xfrm>
        </p:grpSpPr>
        <p:sp>
          <p:nvSpPr>
            <p:cNvPr id="39" name="矩形 38"/>
            <p:cNvSpPr/>
            <p:nvPr/>
          </p:nvSpPr>
          <p:spPr>
            <a:xfrm>
              <a:off x="2363787" y="1193092"/>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9" name="文本框 88"/>
            <p:cNvSpPr txBox="1"/>
            <p:nvPr/>
          </p:nvSpPr>
          <p:spPr>
            <a:xfrm>
              <a:off x="2590165" y="1057275"/>
              <a:ext cx="323850" cy="213995"/>
            </a:xfrm>
            <a:prstGeom prst="rect">
              <a:avLst/>
            </a:prstGeom>
            <a:noFill/>
          </p:spPr>
          <p:txBody>
            <a:bodyPr wrap="square" rtlCol="0">
              <a:noAutofit/>
            </a:bodyPr>
            <a:lstStyle/>
            <a:p>
              <a:r>
                <a:rPr lang="en-US" altLang="zh-CN" sz="900" dirty="0">
                  <a:solidFill>
                    <a:srgbClr val="FF0000"/>
                  </a:solidFill>
                </a:rPr>
                <a:t>13</a:t>
              </a:r>
            </a:p>
          </p:txBody>
        </p:sp>
      </p:grpSp>
      <p:grpSp>
        <p:nvGrpSpPr>
          <p:cNvPr id="19" name="组合 18">
            <a:extLst>
              <a:ext uri="{FF2B5EF4-FFF2-40B4-BE49-F238E27FC236}">
                <a16:creationId xmlns:a16="http://schemas.microsoft.com/office/drawing/2014/main" id="{B564861C-840B-47FC-8A5C-1C2764D757C3}"/>
              </a:ext>
            </a:extLst>
          </p:cNvPr>
          <p:cNvGrpSpPr/>
          <p:nvPr/>
        </p:nvGrpSpPr>
        <p:grpSpPr>
          <a:xfrm>
            <a:off x="2967990" y="1045610"/>
            <a:ext cx="354330" cy="322580"/>
            <a:chOff x="2967990" y="1057910"/>
            <a:chExt cx="354330" cy="322580"/>
          </a:xfrm>
        </p:grpSpPr>
        <p:sp>
          <p:nvSpPr>
            <p:cNvPr id="55" name="矩形 54"/>
            <p:cNvSpPr/>
            <p:nvPr/>
          </p:nvSpPr>
          <p:spPr>
            <a:xfrm>
              <a:off x="2967990" y="119443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0" name="文本框 89"/>
            <p:cNvSpPr txBox="1"/>
            <p:nvPr/>
          </p:nvSpPr>
          <p:spPr>
            <a:xfrm>
              <a:off x="2998470" y="1057910"/>
              <a:ext cx="323850" cy="213995"/>
            </a:xfrm>
            <a:prstGeom prst="rect">
              <a:avLst/>
            </a:prstGeom>
            <a:noFill/>
          </p:spPr>
          <p:txBody>
            <a:bodyPr wrap="square" rtlCol="0">
              <a:noAutofit/>
            </a:bodyPr>
            <a:lstStyle/>
            <a:p>
              <a:r>
                <a:rPr lang="en-US" altLang="zh-CN" sz="900">
                  <a:solidFill>
                    <a:srgbClr val="FF0000"/>
                  </a:solidFill>
                </a:rPr>
                <a:t>14</a:t>
              </a:r>
            </a:p>
          </p:txBody>
        </p:sp>
      </p:grpSp>
      <p:grpSp>
        <p:nvGrpSpPr>
          <p:cNvPr id="20" name="组合 19">
            <a:extLst>
              <a:ext uri="{FF2B5EF4-FFF2-40B4-BE49-F238E27FC236}">
                <a16:creationId xmlns:a16="http://schemas.microsoft.com/office/drawing/2014/main" id="{075C5807-E9AC-44A2-8D81-7247CD879868}"/>
              </a:ext>
            </a:extLst>
          </p:cNvPr>
          <p:cNvGrpSpPr/>
          <p:nvPr/>
        </p:nvGrpSpPr>
        <p:grpSpPr>
          <a:xfrm>
            <a:off x="3345815" y="1060850"/>
            <a:ext cx="680720" cy="303847"/>
            <a:chOff x="3345815" y="1073150"/>
            <a:chExt cx="680720" cy="303847"/>
          </a:xfrm>
        </p:grpSpPr>
        <p:sp>
          <p:nvSpPr>
            <p:cNvPr id="48" name="矩形 47"/>
            <p:cNvSpPr/>
            <p:nvPr/>
          </p:nvSpPr>
          <p:spPr>
            <a:xfrm>
              <a:off x="3345815" y="1190942"/>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1" name="文本框 90"/>
            <p:cNvSpPr txBox="1"/>
            <p:nvPr/>
          </p:nvSpPr>
          <p:spPr>
            <a:xfrm>
              <a:off x="3702685" y="1073150"/>
              <a:ext cx="323850" cy="213995"/>
            </a:xfrm>
            <a:prstGeom prst="rect">
              <a:avLst/>
            </a:prstGeom>
            <a:noFill/>
          </p:spPr>
          <p:txBody>
            <a:bodyPr wrap="square" rtlCol="0">
              <a:noAutofit/>
            </a:bodyPr>
            <a:lstStyle/>
            <a:p>
              <a:r>
                <a:rPr lang="en-US" altLang="zh-CN" sz="900" dirty="0">
                  <a:solidFill>
                    <a:srgbClr val="FF0000"/>
                  </a:solidFill>
                </a:rPr>
                <a:t>15</a:t>
              </a:r>
            </a:p>
          </p:txBody>
        </p:sp>
      </p:grpSp>
      <p:grpSp>
        <p:nvGrpSpPr>
          <p:cNvPr id="21" name="组合 20">
            <a:extLst>
              <a:ext uri="{FF2B5EF4-FFF2-40B4-BE49-F238E27FC236}">
                <a16:creationId xmlns:a16="http://schemas.microsoft.com/office/drawing/2014/main" id="{C7F25FD5-E0BC-4B05-BE70-6DDE1EE85F05}"/>
              </a:ext>
            </a:extLst>
          </p:cNvPr>
          <p:cNvGrpSpPr/>
          <p:nvPr/>
        </p:nvGrpSpPr>
        <p:grpSpPr>
          <a:xfrm>
            <a:off x="673735" y="1283100"/>
            <a:ext cx="737870" cy="303847"/>
            <a:chOff x="673735" y="1295400"/>
            <a:chExt cx="737870" cy="303847"/>
          </a:xfrm>
        </p:grpSpPr>
        <p:sp>
          <p:nvSpPr>
            <p:cNvPr id="44" name="矩形 43"/>
            <p:cNvSpPr/>
            <p:nvPr/>
          </p:nvSpPr>
          <p:spPr>
            <a:xfrm>
              <a:off x="673735" y="1413192"/>
              <a:ext cx="54102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2" name="文本框 91"/>
            <p:cNvSpPr txBox="1"/>
            <p:nvPr/>
          </p:nvSpPr>
          <p:spPr>
            <a:xfrm>
              <a:off x="1087755" y="1295400"/>
              <a:ext cx="323850" cy="213995"/>
            </a:xfrm>
            <a:prstGeom prst="rect">
              <a:avLst/>
            </a:prstGeom>
            <a:noFill/>
          </p:spPr>
          <p:txBody>
            <a:bodyPr wrap="square" rtlCol="0">
              <a:noAutofit/>
            </a:bodyPr>
            <a:lstStyle/>
            <a:p>
              <a:r>
                <a:rPr lang="en-US" altLang="zh-CN" sz="900" dirty="0">
                  <a:solidFill>
                    <a:srgbClr val="FF0000"/>
                  </a:solidFill>
                </a:rPr>
                <a:t>16</a:t>
              </a:r>
            </a:p>
          </p:txBody>
        </p:sp>
      </p:grpSp>
      <p:grpSp>
        <p:nvGrpSpPr>
          <p:cNvPr id="22" name="组合 21">
            <a:extLst>
              <a:ext uri="{FF2B5EF4-FFF2-40B4-BE49-F238E27FC236}">
                <a16:creationId xmlns:a16="http://schemas.microsoft.com/office/drawing/2014/main" id="{D9D16F8A-270F-4954-BA5D-5CF8E6256DF0}"/>
              </a:ext>
            </a:extLst>
          </p:cNvPr>
          <p:cNvGrpSpPr/>
          <p:nvPr/>
        </p:nvGrpSpPr>
        <p:grpSpPr>
          <a:xfrm>
            <a:off x="1545590" y="1275480"/>
            <a:ext cx="339725" cy="314960"/>
            <a:chOff x="1545590" y="1287780"/>
            <a:chExt cx="339725" cy="314960"/>
          </a:xfrm>
        </p:grpSpPr>
        <p:sp>
          <p:nvSpPr>
            <p:cNvPr id="53" name="矩形 52"/>
            <p:cNvSpPr/>
            <p:nvPr/>
          </p:nvSpPr>
          <p:spPr>
            <a:xfrm>
              <a:off x="1545590" y="141668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3" name="文本框 92"/>
            <p:cNvSpPr txBox="1"/>
            <p:nvPr/>
          </p:nvSpPr>
          <p:spPr>
            <a:xfrm>
              <a:off x="1561465" y="1287780"/>
              <a:ext cx="323850" cy="213995"/>
            </a:xfrm>
            <a:prstGeom prst="rect">
              <a:avLst/>
            </a:prstGeom>
            <a:noFill/>
          </p:spPr>
          <p:txBody>
            <a:bodyPr wrap="square" rtlCol="0">
              <a:noAutofit/>
            </a:bodyPr>
            <a:lstStyle/>
            <a:p>
              <a:r>
                <a:rPr lang="en-US" altLang="zh-CN" sz="900">
                  <a:solidFill>
                    <a:srgbClr val="FF0000"/>
                  </a:solidFill>
                </a:rPr>
                <a:t>17</a:t>
              </a:r>
            </a:p>
          </p:txBody>
        </p:sp>
      </p:grpSp>
      <p:grpSp>
        <p:nvGrpSpPr>
          <p:cNvPr id="23" name="组合 22">
            <a:extLst>
              <a:ext uri="{FF2B5EF4-FFF2-40B4-BE49-F238E27FC236}">
                <a16:creationId xmlns:a16="http://schemas.microsoft.com/office/drawing/2014/main" id="{5FBE7A9B-81BE-4779-B87A-0784410C211D}"/>
              </a:ext>
            </a:extLst>
          </p:cNvPr>
          <p:cNvGrpSpPr/>
          <p:nvPr/>
        </p:nvGrpSpPr>
        <p:grpSpPr>
          <a:xfrm>
            <a:off x="2085975" y="1290720"/>
            <a:ext cx="347345" cy="299085"/>
            <a:chOff x="2085975" y="1303020"/>
            <a:chExt cx="347345" cy="299085"/>
          </a:xfrm>
        </p:grpSpPr>
        <p:sp>
          <p:nvSpPr>
            <p:cNvPr id="54" name="矩形 53"/>
            <p:cNvSpPr/>
            <p:nvPr/>
          </p:nvSpPr>
          <p:spPr>
            <a:xfrm>
              <a:off x="2085975" y="141605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4" name="文本框 93"/>
            <p:cNvSpPr txBox="1"/>
            <p:nvPr/>
          </p:nvSpPr>
          <p:spPr>
            <a:xfrm>
              <a:off x="2109470" y="1303020"/>
              <a:ext cx="323850" cy="213995"/>
            </a:xfrm>
            <a:prstGeom prst="rect">
              <a:avLst/>
            </a:prstGeom>
            <a:noFill/>
          </p:spPr>
          <p:txBody>
            <a:bodyPr wrap="square" rtlCol="0">
              <a:noAutofit/>
            </a:bodyPr>
            <a:lstStyle/>
            <a:p>
              <a:r>
                <a:rPr lang="en-US" altLang="zh-CN" sz="900">
                  <a:solidFill>
                    <a:srgbClr val="FF0000"/>
                  </a:solidFill>
                </a:rPr>
                <a:t>18</a:t>
              </a:r>
            </a:p>
          </p:txBody>
        </p:sp>
      </p:grpSp>
      <p:grpSp>
        <p:nvGrpSpPr>
          <p:cNvPr id="24" name="组合 23">
            <a:extLst>
              <a:ext uri="{FF2B5EF4-FFF2-40B4-BE49-F238E27FC236}">
                <a16:creationId xmlns:a16="http://schemas.microsoft.com/office/drawing/2014/main" id="{0FC9EA2B-AED5-4E24-A5E5-312A4CA2CB36}"/>
              </a:ext>
            </a:extLst>
          </p:cNvPr>
          <p:cNvGrpSpPr/>
          <p:nvPr/>
        </p:nvGrpSpPr>
        <p:grpSpPr>
          <a:xfrm>
            <a:off x="2543810" y="1298819"/>
            <a:ext cx="520065" cy="279082"/>
            <a:chOff x="2543175" y="1310640"/>
            <a:chExt cx="520065" cy="279082"/>
          </a:xfrm>
        </p:grpSpPr>
        <p:sp>
          <p:nvSpPr>
            <p:cNvPr id="40" name="矩形 39"/>
            <p:cNvSpPr/>
            <p:nvPr/>
          </p:nvSpPr>
          <p:spPr>
            <a:xfrm>
              <a:off x="2543175" y="1403667"/>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5" name="文本框 94"/>
            <p:cNvSpPr txBox="1"/>
            <p:nvPr/>
          </p:nvSpPr>
          <p:spPr>
            <a:xfrm>
              <a:off x="2739390" y="1310640"/>
              <a:ext cx="323850" cy="213995"/>
            </a:xfrm>
            <a:prstGeom prst="rect">
              <a:avLst/>
            </a:prstGeom>
            <a:noFill/>
          </p:spPr>
          <p:txBody>
            <a:bodyPr wrap="square" rtlCol="0">
              <a:noAutofit/>
            </a:bodyPr>
            <a:lstStyle/>
            <a:p>
              <a:r>
                <a:rPr lang="en-US" altLang="zh-CN" sz="900">
                  <a:solidFill>
                    <a:srgbClr val="FF0000"/>
                  </a:solidFill>
                </a:rPr>
                <a:t>19</a:t>
              </a:r>
            </a:p>
          </p:txBody>
        </p:sp>
      </p:grpSp>
      <p:grpSp>
        <p:nvGrpSpPr>
          <p:cNvPr id="25" name="组合 24">
            <a:extLst>
              <a:ext uri="{FF2B5EF4-FFF2-40B4-BE49-F238E27FC236}">
                <a16:creationId xmlns:a16="http://schemas.microsoft.com/office/drawing/2014/main" id="{DC410F7B-A8AD-461F-842F-AE7F525F6121}"/>
              </a:ext>
            </a:extLst>
          </p:cNvPr>
          <p:cNvGrpSpPr/>
          <p:nvPr/>
        </p:nvGrpSpPr>
        <p:grpSpPr>
          <a:xfrm>
            <a:off x="3151822" y="1314850"/>
            <a:ext cx="399733" cy="262890"/>
            <a:chOff x="3151822" y="1327150"/>
            <a:chExt cx="399733" cy="262890"/>
          </a:xfrm>
        </p:grpSpPr>
        <p:sp>
          <p:nvSpPr>
            <p:cNvPr id="59" name="矩形 58"/>
            <p:cNvSpPr/>
            <p:nvPr/>
          </p:nvSpPr>
          <p:spPr>
            <a:xfrm>
              <a:off x="3151822" y="140398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6" name="文本框 95"/>
            <p:cNvSpPr txBox="1"/>
            <p:nvPr/>
          </p:nvSpPr>
          <p:spPr>
            <a:xfrm>
              <a:off x="3227705" y="1327150"/>
              <a:ext cx="323850" cy="213995"/>
            </a:xfrm>
            <a:prstGeom prst="rect">
              <a:avLst/>
            </a:prstGeom>
            <a:noFill/>
          </p:spPr>
          <p:txBody>
            <a:bodyPr wrap="square" rtlCol="0">
              <a:noAutofit/>
            </a:bodyPr>
            <a:lstStyle/>
            <a:p>
              <a:r>
                <a:rPr lang="en-US" altLang="zh-CN" sz="900" dirty="0">
                  <a:solidFill>
                    <a:srgbClr val="FF0000"/>
                  </a:solidFill>
                </a:rPr>
                <a:t>20</a:t>
              </a:r>
            </a:p>
          </p:txBody>
        </p:sp>
      </p:grpSp>
      <p:grpSp>
        <p:nvGrpSpPr>
          <p:cNvPr id="26" name="组合 25">
            <a:extLst>
              <a:ext uri="{FF2B5EF4-FFF2-40B4-BE49-F238E27FC236}">
                <a16:creationId xmlns:a16="http://schemas.microsoft.com/office/drawing/2014/main" id="{A1E41DB8-76EA-4830-A73B-DE1C7243704C}"/>
              </a:ext>
            </a:extLst>
          </p:cNvPr>
          <p:cNvGrpSpPr/>
          <p:nvPr/>
        </p:nvGrpSpPr>
        <p:grpSpPr>
          <a:xfrm>
            <a:off x="3620452" y="1250714"/>
            <a:ext cx="713105" cy="335598"/>
            <a:chOff x="3620452" y="1263014"/>
            <a:chExt cx="713105" cy="335598"/>
          </a:xfrm>
        </p:grpSpPr>
        <p:sp>
          <p:nvSpPr>
            <p:cNvPr id="49" name="矩形 48"/>
            <p:cNvSpPr/>
            <p:nvPr/>
          </p:nvSpPr>
          <p:spPr>
            <a:xfrm>
              <a:off x="3620452" y="141255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7" name="文本框 96"/>
            <p:cNvSpPr txBox="1"/>
            <p:nvPr/>
          </p:nvSpPr>
          <p:spPr>
            <a:xfrm>
              <a:off x="4009707" y="1263014"/>
              <a:ext cx="323850" cy="213995"/>
            </a:xfrm>
            <a:prstGeom prst="rect">
              <a:avLst/>
            </a:prstGeom>
            <a:noFill/>
          </p:spPr>
          <p:txBody>
            <a:bodyPr wrap="square" rtlCol="0">
              <a:noAutofit/>
            </a:bodyPr>
            <a:lstStyle/>
            <a:p>
              <a:r>
                <a:rPr lang="en-US" altLang="zh-CN" sz="900" dirty="0">
                  <a:solidFill>
                    <a:srgbClr val="FF0000"/>
                  </a:solidFill>
                </a:rPr>
                <a:t>21</a:t>
              </a:r>
            </a:p>
          </p:txBody>
        </p:sp>
      </p:grpSp>
      <p:grpSp>
        <p:nvGrpSpPr>
          <p:cNvPr id="27" name="组合 26">
            <a:extLst>
              <a:ext uri="{FF2B5EF4-FFF2-40B4-BE49-F238E27FC236}">
                <a16:creationId xmlns:a16="http://schemas.microsoft.com/office/drawing/2014/main" id="{5F8A9B46-ECF5-4479-BF6D-8C2D554B7CC0}"/>
              </a:ext>
            </a:extLst>
          </p:cNvPr>
          <p:cNvGrpSpPr/>
          <p:nvPr/>
        </p:nvGrpSpPr>
        <p:grpSpPr>
          <a:xfrm>
            <a:off x="677545" y="1537613"/>
            <a:ext cx="707390" cy="269997"/>
            <a:chOff x="677545" y="1549913"/>
            <a:chExt cx="707390" cy="269997"/>
          </a:xfrm>
        </p:grpSpPr>
        <p:sp>
          <p:nvSpPr>
            <p:cNvPr id="45" name="矩形 44"/>
            <p:cNvSpPr/>
            <p:nvPr/>
          </p:nvSpPr>
          <p:spPr>
            <a:xfrm>
              <a:off x="677545" y="1633855"/>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8" name="文本框 97"/>
            <p:cNvSpPr txBox="1"/>
            <p:nvPr/>
          </p:nvSpPr>
          <p:spPr>
            <a:xfrm>
              <a:off x="1061085" y="1549913"/>
              <a:ext cx="323850" cy="213995"/>
            </a:xfrm>
            <a:prstGeom prst="rect">
              <a:avLst/>
            </a:prstGeom>
            <a:noFill/>
          </p:spPr>
          <p:txBody>
            <a:bodyPr wrap="square" rtlCol="0">
              <a:noAutofit/>
            </a:bodyPr>
            <a:lstStyle/>
            <a:p>
              <a:r>
                <a:rPr lang="en-US" altLang="zh-CN" sz="900" dirty="0">
                  <a:solidFill>
                    <a:srgbClr val="FF0000"/>
                  </a:solidFill>
                </a:rPr>
                <a:t>22</a:t>
              </a:r>
            </a:p>
          </p:txBody>
        </p:sp>
      </p:grpSp>
      <p:grpSp>
        <p:nvGrpSpPr>
          <p:cNvPr id="28" name="组合 27">
            <a:extLst>
              <a:ext uri="{FF2B5EF4-FFF2-40B4-BE49-F238E27FC236}">
                <a16:creationId xmlns:a16="http://schemas.microsoft.com/office/drawing/2014/main" id="{C87E7237-F5BD-4AFB-B6A0-A6096026419F}"/>
              </a:ext>
            </a:extLst>
          </p:cNvPr>
          <p:cNvGrpSpPr/>
          <p:nvPr/>
        </p:nvGrpSpPr>
        <p:grpSpPr>
          <a:xfrm>
            <a:off x="1456373" y="1490110"/>
            <a:ext cx="369887" cy="320675"/>
            <a:chOff x="1456373" y="1502410"/>
            <a:chExt cx="369887" cy="320675"/>
          </a:xfrm>
        </p:grpSpPr>
        <p:sp>
          <p:nvSpPr>
            <p:cNvPr id="56" name="矩形 55"/>
            <p:cNvSpPr/>
            <p:nvPr/>
          </p:nvSpPr>
          <p:spPr>
            <a:xfrm>
              <a:off x="1456373" y="163703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9" name="文本框 98"/>
            <p:cNvSpPr txBox="1"/>
            <p:nvPr/>
          </p:nvSpPr>
          <p:spPr>
            <a:xfrm>
              <a:off x="1502410" y="1502410"/>
              <a:ext cx="323850" cy="213995"/>
            </a:xfrm>
            <a:prstGeom prst="rect">
              <a:avLst/>
            </a:prstGeom>
            <a:noFill/>
          </p:spPr>
          <p:txBody>
            <a:bodyPr wrap="square" rtlCol="0">
              <a:noAutofit/>
            </a:bodyPr>
            <a:lstStyle/>
            <a:p>
              <a:r>
                <a:rPr lang="en-US" altLang="zh-CN" sz="900">
                  <a:solidFill>
                    <a:srgbClr val="FF0000"/>
                  </a:solidFill>
                </a:rPr>
                <a:t>23</a:t>
              </a:r>
            </a:p>
          </p:txBody>
        </p:sp>
      </p:grpSp>
      <p:grpSp>
        <p:nvGrpSpPr>
          <p:cNvPr id="76" name="组合 75">
            <a:extLst>
              <a:ext uri="{FF2B5EF4-FFF2-40B4-BE49-F238E27FC236}">
                <a16:creationId xmlns:a16="http://schemas.microsoft.com/office/drawing/2014/main" id="{21A2C43C-4137-4603-A97C-98EC87D0CDFE}"/>
              </a:ext>
            </a:extLst>
          </p:cNvPr>
          <p:cNvGrpSpPr/>
          <p:nvPr/>
        </p:nvGrpSpPr>
        <p:grpSpPr>
          <a:xfrm>
            <a:off x="1993900" y="1528527"/>
            <a:ext cx="391477" cy="284798"/>
            <a:chOff x="1993900" y="1540827"/>
            <a:chExt cx="391477" cy="284798"/>
          </a:xfrm>
        </p:grpSpPr>
        <p:sp>
          <p:nvSpPr>
            <p:cNvPr id="57" name="矩形 56"/>
            <p:cNvSpPr/>
            <p:nvPr/>
          </p:nvSpPr>
          <p:spPr>
            <a:xfrm>
              <a:off x="1993900" y="163957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0" name="文本框 99"/>
            <p:cNvSpPr txBox="1"/>
            <p:nvPr/>
          </p:nvSpPr>
          <p:spPr>
            <a:xfrm>
              <a:off x="2061527" y="1540827"/>
              <a:ext cx="323850" cy="213995"/>
            </a:xfrm>
            <a:prstGeom prst="rect">
              <a:avLst/>
            </a:prstGeom>
            <a:noFill/>
          </p:spPr>
          <p:txBody>
            <a:bodyPr wrap="square" rtlCol="0">
              <a:noAutofit/>
            </a:bodyPr>
            <a:lstStyle/>
            <a:p>
              <a:r>
                <a:rPr lang="en-US" altLang="zh-CN" sz="900" dirty="0">
                  <a:solidFill>
                    <a:srgbClr val="FF0000"/>
                  </a:solidFill>
                </a:rPr>
                <a:t>24</a:t>
              </a:r>
            </a:p>
          </p:txBody>
        </p:sp>
      </p:grpSp>
      <p:grpSp>
        <p:nvGrpSpPr>
          <p:cNvPr id="77" name="组合 76">
            <a:extLst>
              <a:ext uri="{FF2B5EF4-FFF2-40B4-BE49-F238E27FC236}">
                <a16:creationId xmlns:a16="http://schemas.microsoft.com/office/drawing/2014/main" id="{2DD6C5A5-95F8-4B6E-9A68-9E456A25CFF5}"/>
              </a:ext>
            </a:extLst>
          </p:cNvPr>
          <p:cNvGrpSpPr/>
          <p:nvPr/>
        </p:nvGrpSpPr>
        <p:grpSpPr>
          <a:xfrm>
            <a:off x="2456815" y="1537416"/>
            <a:ext cx="538797" cy="271466"/>
            <a:chOff x="2456815" y="1549716"/>
            <a:chExt cx="538797" cy="271466"/>
          </a:xfrm>
        </p:grpSpPr>
        <p:sp>
          <p:nvSpPr>
            <p:cNvPr id="41" name="矩形 40"/>
            <p:cNvSpPr/>
            <p:nvPr/>
          </p:nvSpPr>
          <p:spPr>
            <a:xfrm>
              <a:off x="2456815" y="1635127"/>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1" name="文本框 100"/>
            <p:cNvSpPr txBox="1"/>
            <p:nvPr/>
          </p:nvSpPr>
          <p:spPr>
            <a:xfrm>
              <a:off x="2671762" y="1549716"/>
              <a:ext cx="323850" cy="213995"/>
            </a:xfrm>
            <a:prstGeom prst="rect">
              <a:avLst/>
            </a:prstGeom>
            <a:noFill/>
          </p:spPr>
          <p:txBody>
            <a:bodyPr wrap="square" rtlCol="0">
              <a:noAutofit/>
            </a:bodyPr>
            <a:lstStyle/>
            <a:p>
              <a:r>
                <a:rPr lang="en-US" altLang="zh-CN" sz="900" dirty="0">
                  <a:solidFill>
                    <a:srgbClr val="FF0000"/>
                  </a:solidFill>
                </a:rPr>
                <a:t>25</a:t>
              </a:r>
            </a:p>
          </p:txBody>
        </p:sp>
      </p:grpSp>
      <p:grpSp>
        <p:nvGrpSpPr>
          <p:cNvPr id="78" name="组合 77">
            <a:extLst>
              <a:ext uri="{FF2B5EF4-FFF2-40B4-BE49-F238E27FC236}">
                <a16:creationId xmlns:a16="http://schemas.microsoft.com/office/drawing/2014/main" id="{595848D8-0D92-4762-8EEE-7A9CBA234D9C}"/>
              </a:ext>
            </a:extLst>
          </p:cNvPr>
          <p:cNvGrpSpPr/>
          <p:nvPr/>
        </p:nvGrpSpPr>
        <p:grpSpPr>
          <a:xfrm>
            <a:off x="3064033" y="1537735"/>
            <a:ext cx="401004" cy="274637"/>
            <a:chOff x="3064033" y="1550035"/>
            <a:chExt cx="401004" cy="274637"/>
          </a:xfrm>
        </p:grpSpPr>
        <p:sp>
          <p:nvSpPr>
            <p:cNvPr id="58" name="矩形 57"/>
            <p:cNvSpPr/>
            <p:nvPr/>
          </p:nvSpPr>
          <p:spPr>
            <a:xfrm>
              <a:off x="3064033" y="1638617"/>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2" name="文本框 101"/>
            <p:cNvSpPr txBox="1"/>
            <p:nvPr/>
          </p:nvSpPr>
          <p:spPr>
            <a:xfrm>
              <a:off x="3141187" y="1550035"/>
              <a:ext cx="323850" cy="213995"/>
            </a:xfrm>
            <a:prstGeom prst="rect">
              <a:avLst/>
            </a:prstGeom>
            <a:noFill/>
          </p:spPr>
          <p:txBody>
            <a:bodyPr wrap="square" rtlCol="0">
              <a:noAutofit/>
            </a:bodyPr>
            <a:lstStyle/>
            <a:p>
              <a:r>
                <a:rPr lang="en-US" altLang="zh-CN" sz="900" dirty="0">
                  <a:solidFill>
                    <a:srgbClr val="FF0000"/>
                  </a:solidFill>
                </a:rPr>
                <a:t>26</a:t>
              </a:r>
            </a:p>
          </p:txBody>
        </p:sp>
      </p:grpSp>
      <p:grpSp>
        <p:nvGrpSpPr>
          <p:cNvPr id="79" name="组合 78">
            <a:extLst>
              <a:ext uri="{FF2B5EF4-FFF2-40B4-BE49-F238E27FC236}">
                <a16:creationId xmlns:a16="http://schemas.microsoft.com/office/drawing/2014/main" id="{F5F10749-C28A-4804-8A49-AA8F7A8C144D}"/>
              </a:ext>
            </a:extLst>
          </p:cNvPr>
          <p:cNvGrpSpPr/>
          <p:nvPr/>
        </p:nvGrpSpPr>
        <p:grpSpPr>
          <a:xfrm>
            <a:off x="3444875" y="1532337"/>
            <a:ext cx="703897" cy="282575"/>
            <a:chOff x="3444875" y="1544637"/>
            <a:chExt cx="703897" cy="282575"/>
          </a:xfrm>
        </p:grpSpPr>
        <p:sp>
          <p:nvSpPr>
            <p:cNvPr id="50" name="矩形 49"/>
            <p:cNvSpPr/>
            <p:nvPr/>
          </p:nvSpPr>
          <p:spPr>
            <a:xfrm>
              <a:off x="3444875" y="164115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3" name="文本框 102"/>
            <p:cNvSpPr txBox="1"/>
            <p:nvPr/>
          </p:nvSpPr>
          <p:spPr>
            <a:xfrm>
              <a:off x="3824922" y="1544637"/>
              <a:ext cx="323850" cy="213995"/>
            </a:xfrm>
            <a:prstGeom prst="rect">
              <a:avLst/>
            </a:prstGeom>
            <a:noFill/>
          </p:spPr>
          <p:txBody>
            <a:bodyPr wrap="square" rtlCol="0">
              <a:noAutofit/>
            </a:bodyPr>
            <a:lstStyle/>
            <a:p>
              <a:r>
                <a:rPr lang="en-US" altLang="zh-CN" sz="900" dirty="0">
                  <a:solidFill>
                    <a:srgbClr val="FF0000"/>
                  </a:solidFill>
                </a:rPr>
                <a:t>27</a:t>
              </a:r>
            </a:p>
          </p:txBody>
        </p:sp>
      </p:grpSp>
      <p:grpSp>
        <p:nvGrpSpPr>
          <p:cNvPr id="80" name="组合 79">
            <a:extLst>
              <a:ext uri="{FF2B5EF4-FFF2-40B4-BE49-F238E27FC236}">
                <a16:creationId xmlns:a16="http://schemas.microsoft.com/office/drawing/2014/main" id="{13DD0775-1941-44B9-A797-64876AF55455}"/>
              </a:ext>
            </a:extLst>
          </p:cNvPr>
          <p:cNvGrpSpPr/>
          <p:nvPr/>
        </p:nvGrpSpPr>
        <p:grpSpPr>
          <a:xfrm>
            <a:off x="1263650" y="1672355"/>
            <a:ext cx="1132045" cy="361950"/>
            <a:chOff x="1263650" y="1684655"/>
            <a:chExt cx="1132045" cy="361950"/>
          </a:xfrm>
        </p:grpSpPr>
        <p:sp>
          <p:nvSpPr>
            <p:cNvPr id="60" name="矩形 59"/>
            <p:cNvSpPr/>
            <p:nvPr/>
          </p:nvSpPr>
          <p:spPr>
            <a:xfrm>
              <a:off x="1263650" y="1860550"/>
              <a:ext cx="93980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4" name="文本框 103"/>
            <p:cNvSpPr txBox="1"/>
            <p:nvPr/>
          </p:nvSpPr>
          <p:spPr>
            <a:xfrm>
              <a:off x="2071845" y="1684655"/>
              <a:ext cx="323850" cy="213995"/>
            </a:xfrm>
            <a:prstGeom prst="rect">
              <a:avLst/>
            </a:prstGeom>
            <a:noFill/>
          </p:spPr>
          <p:txBody>
            <a:bodyPr wrap="square" rtlCol="0">
              <a:noAutofit/>
            </a:bodyPr>
            <a:lstStyle/>
            <a:p>
              <a:r>
                <a:rPr lang="en-US" altLang="zh-CN" sz="900" dirty="0">
                  <a:solidFill>
                    <a:srgbClr val="FF0000"/>
                  </a:solidFill>
                </a:rPr>
                <a:t>28</a:t>
              </a:r>
            </a:p>
          </p:txBody>
        </p:sp>
      </p:grpSp>
      <p:grpSp>
        <p:nvGrpSpPr>
          <p:cNvPr id="81" name="组合 80">
            <a:extLst>
              <a:ext uri="{FF2B5EF4-FFF2-40B4-BE49-F238E27FC236}">
                <a16:creationId xmlns:a16="http://schemas.microsoft.com/office/drawing/2014/main" id="{99D670F2-130C-4780-934D-815B765085A5}"/>
              </a:ext>
            </a:extLst>
          </p:cNvPr>
          <p:cNvGrpSpPr/>
          <p:nvPr/>
        </p:nvGrpSpPr>
        <p:grpSpPr>
          <a:xfrm>
            <a:off x="2277745" y="1754270"/>
            <a:ext cx="664845" cy="264160"/>
            <a:chOff x="2277745" y="1766570"/>
            <a:chExt cx="664845" cy="264160"/>
          </a:xfrm>
        </p:grpSpPr>
        <p:sp>
          <p:nvSpPr>
            <p:cNvPr id="46" name="矩形 45"/>
            <p:cNvSpPr/>
            <p:nvPr/>
          </p:nvSpPr>
          <p:spPr>
            <a:xfrm>
              <a:off x="2277745" y="1844675"/>
              <a:ext cx="40005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5" name="文本框 104"/>
            <p:cNvSpPr txBox="1"/>
            <p:nvPr/>
          </p:nvSpPr>
          <p:spPr>
            <a:xfrm>
              <a:off x="2618740" y="1766570"/>
              <a:ext cx="323850" cy="213995"/>
            </a:xfrm>
            <a:prstGeom prst="rect">
              <a:avLst/>
            </a:prstGeom>
            <a:noFill/>
          </p:spPr>
          <p:txBody>
            <a:bodyPr wrap="square" rtlCol="0">
              <a:noAutofit/>
            </a:bodyPr>
            <a:lstStyle/>
            <a:p>
              <a:r>
                <a:rPr lang="en-US" altLang="zh-CN" sz="900" dirty="0">
                  <a:solidFill>
                    <a:srgbClr val="FF0000"/>
                  </a:solidFill>
                </a:rPr>
                <a:t>29</a:t>
              </a:r>
            </a:p>
          </p:txBody>
        </p:sp>
      </p:grpSp>
      <p:grpSp>
        <p:nvGrpSpPr>
          <p:cNvPr id="82" name="组合 81">
            <a:extLst>
              <a:ext uri="{FF2B5EF4-FFF2-40B4-BE49-F238E27FC236}">
                <a16:creationId xmlns:a16="http://schemas.microsoft.com/office/drawing/2014/main" id="{68720F79-7F9C-4DCA-92CB-825135E8D0FC}"/>
              </a:ext>
            </a:extLst>
          </p:cNvPr>
          <p:cNvGrpSpPr/>
          <p:nvPr/>
        </p:nvGrpSpPr>
        <p:grpSpPr>
          <a:xfrm>
            <a:off x="2967037" y="1756493"/>
            <a:ext cx="845821" cy="263842"/>
            <a:chOff x="2967037" y="1768793"/>
            <a:chExt cx="845821" cy="263842"/>
          </a:xfrm>
        </p:grpSpPr>
        <p:sp>
          <p:nvSpPr>
            <p:cNvPr id="62" name="矩形 61"/>
            <p:cNvSpPr/>
            <p:nvPr/>
          </p:nvSpPr>
          <p:spPr>
            <a:xfrm>
              <a:off x="2967037" y="1846580"/>
              <a:ext cx="59118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6" name="文本框 105"/>
            <p:cNvSpPr txBox="1"/>
            <p:nvPr/>
          </p:nvSpPr>
          <p:spPr>
            <a:xfrm>
              <a:off x="3489008" y="1768793"/>
              <a:ext cx="323850" cy="213995"/>
            </a:xfrm>
            <a:prstGeom prst="rect">
              <a:avLst/>
            </a:prstGeom>
            <a:noFill/>
          </p:spPr>
          <p:txBody>
            <a:bodyPr wrap="square" rtlCol="0">
              <a:noAutofit/>
            </a:bodyPr>
            <a:lstStyle/>
            <a:p>
              <a:r>
                <a:rPr lang="en-US" altLang="zh-CN" sz="900" dirty="0">
                  <a:solidFill>
                    <a:srgbClr val="FF0000"/>
                  </a:solidFill>
                </a:rPr>
                <a:t>30</a:t>
              </a:r>
            </a:p>
          </p:txBody>
        </p:sp>
      </p:grpSp>
      <p:grpSp>
        <p:nvGrpSpPr>
          <p:cNvPr id="83" name="组合 82">
            <a:extLst>
              <a:ext uri="{FF2B5EF4-FFF2-40B4-BE49-F238E27FC236}">
                <a16:creationId xmlns:a16="http://schemas.microsoft.com/office/drawing/2014/main" id="{06D682BE-95D6-4CAC-8BEE-2ECD94C113BF}"/>
              </a:ext>
            </a:extLst>
          </p:cNvPr>
          <p:cNvGrpSpPr/>
          <p:nvPr/>
        </p:nvGrpSpPr>
        <p:grpSpPr>
          <a:xfrm>
            <a:off x="3782060" y="1647272"/>
            <a:ext cx="1090612" cy="373063"/>
            <a:chOff x="3782060" y="1659572"/>
            <a:chExt cx="1090612" cy="373063"/>
          </a:xfrm>
        </p:grpSpPr>
        <p:sp>
          <p:nvSpPr>
            <p:cNvPr id="61" name="矩形 60"/>
            <p:cNvSpPr/>
            <p:nvPr/>
          </p:nvSpPr>
          <p:spPr>
            <a:xfrm>
              <a:off x="3782060" y="1846580"/>
              <a:ext cx="91757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107" name="文本框 106"/>
            <p:cNvSpPr txBox="1"/>
            <p:nvPr/>
          </p:nvSpPr>
          <p:spPr>
            <a:xfrm>
              <a:off x="4548822" y="1659572"/>
              <a:ext cx="323850" cy="213995"/>
            </a:xfrm>
            <a:prstGeom prst="rect">
              <a:avLst/>
            </a:prstGeom>
            <a:noFill/>
          </p:spPr>
          <p:txBody>
            <a:bodyPr wrap="square" rtlCol="0">
              <a:noAutofit/>
            </a:bodyPr>
            <a:lstStyle/>
            <a:p>
              <a:r>
                <a:rPr lang="en-US" altLang="zh-CN" sz="900" dirty="0">
                  <a:solidFill>
                    <a:srgbClr val="FF0000"/>
                  </a:solidFill>
                </a:rPr>
                <a:t>31</a:t>
              </a:r>
            </a:p>
          </p:txBody>
        </p:sp>
      </p:grpSp>
      <p:grpSp>
        <p:nvGrpSpPr>
          <p:cNvPr id="84" name="组合 83">
            <a:extLst>
              <a:ext uri="{FF2B5EF4-FFF2-40B4-BE49-F238E27FC236}">
                <a16:creationId xmlns:a16="http://schemas.microsoft.com/office/drawing/2014/main" id="{6CDF97FD-F2B0-4735-8686-283601A363E8}"/>
              </a:ext>
            </a:extLst>
          </p:cNvPr>
          <p:cNvGrpSpPr/>
          <p:nvPr/>
        </p:nvGrpSpPr>
        <p:grpSpPr>
          <a:xfrm>
            <a:off x="4778693" y="1634255"/>
            <a:ext cx="639762" cy="382587"/>
            <a:chOff x="4778693" y="1646555"/>
            <a:chExt cx="639762" cy="382587"/>
          </a:xfrm>
        </p:grpSpPr>
        <p:sp>
          <p:nvSpPr>
            <p:cNvPr id="47" name="矩形 46"/>
            <p:cNvSpPr/>
            <p:nvPr/>
          </p:nvSpPr>
          <p:spPr>
            <a:xfrm>
              <a:off x="4778693" y="184308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108" name="文本框 107"/>
            <p:cNvSpPr txBox="1"/>
            <p:nvPr/>
          </p:nvSpPr>
          <p:spPr>
            <a:xfrm>
              <a:off x="5094605" y="1646555"/>
              <a:ext cx="323850" cy="213995"/>
            </a:xfrm>
            <a:prstGeom prst="rect">
              <a:avLst/>
            </a:prstGeom>
            <a:noFill/>
          </p:spPr>
          <p:txBody>
            <a:bodyPr wrap="square" rtlCol="0">
              <a:noAutofit/>
            </a:bodyPr>
            <a:lstStyle/>
            <a:p>
              <a:r>
                <a:rPr lang="en-US" altLang="zh-CN" sz="900">
                  <a:solidFill>
                    <a:srgbClr val="FF0000"/>
                  </a:solidFill>
                </a:rPr>
                <a:t>32</a:t>
              </a:r>
            </a:p>
          </p:txBody>
        </p:sp>
      </p:grpSp>
      <p:cxnSp>
        <p:nvCxnSpPr>
          <p:cNvPr id="117" name="直接箭头连接符 116"/>
          <p:cNvCxnSpPr/>
          <p:nvPr/>
        </p:nvCxnSpPr>
        <p:spPr>
          <a:xfrm flipH="1">
            <a:off x="7688580" y="969010"/>
            <a:ext cx="785495" cy="4000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8" name="直接箭头连接符 117"/>
          <p:cNvCxnSpPr/>
          <p:nvPr/>
        </p:nvCxnSpPr>
        <p:spPr>
          <a:xfrm>
            <a:off x="8910955" y="991235"/>
            <a:ext cx="895985" cy="385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122" name="组合 121">
            <a:extLst>
              <a:ext uri="{FF2B5EF4-FFF2-40B4-BE49-F238E27FC236}">
                <a16:creationId xmlns:a16="http://schemas.microsoft.com/office/drawing/2014/main" id="{11518D23-6CE2-4765-8FCC-4970F64C626B}"/>
              </a:ext>
            </a:extLst>
          </p:cNvPr>
          <p:cNvGrpSpPr/>
          <p:nvPr/>
        </p:nvGrpSpPr>
        <p:grpSpPr>
          <a:xfrm>
            <a:off x="1680210" y="2473325"/>
            <a:ext cx="1149985" cy="598170"/>
            <a:chOff x="1680210" y="2473325"/>
            <a:chExt cx="1149985" cy="598170"/>
          </a:xfrm>
        </p:grpSpPr>
        <p:pic>
          <p:nvPicPr>
            <p:cNvPr id="125" name="图片 124"/>
            <p:cNvPicPr>
              <a:picLocks noChangeAspect="1"/>
            </p:cNvPicPr>
            <p:nvPr/>
          </p:nvPicPr>
          <p:blipFill>
            <a:blip r:embed="rId10"/>
            <a:stretch>
              <a:fillRect/>
            </a:stretch>
          </p:blipFill>
          <p:spPr>
            <a:xfrm>
              <a:off x="1680210" y="2716530"/>
              <a:ext cx="768985" cy="354965"/>
            </a:xfrm>
            <a:prstGeom prst="rect">
              <a:avLst/>
            </a:prstGeom>
          </p:spPr>
        </p:pic>
        <p:sp>
          <p:nvSpPr>
            <p:cNvPr id="126" name="文本框 125"/>
            <p:cNvSpPr txBox="1"/>
            <p:nvPr/>
          </p:nvSpPr>
          <p:spPr>
            <a:xfrm>
              <a:off x="2324100" y="2473325"/>
              <a:ext cx="506095" cy="462280"/>
            </a:xfrm>
            <a:prstGeom prst="rect">
              <a:avLst/>
            </a:prstGeom>
            <a:noFill/>
          </p:spPr>
          <p:txBody>
            <a:bodyPr wrap="square" rtlCol="0">
              <a:noAutofit/>
            </a:bodyPr>
            <a:lstStyle/>
            <a:p>
              <a:r>
                <a:rPr lang="en-US" altLang="zh-CN" sz="2000">
                  <a:solidFill>
                    <a:srgbClr val="FF0000"/>
                  </a:solidFill>
                </a:rPr>
                <a:t>3</a:t>
              </a:r>
            </a:p>
          </p:txBody>
        </p:sp>
      </p:grpSp>
      <p:cxnSp>
        <p:nvCxnSpPr>
          <p:cNvPr id="139" name="直接箭头连接符 138"/>
          <p:cNvCxnSpPr>
            <a:cxnSpLocks/>
            <a:stCxn id="120" idx="2"/>
            <a:endCxn id="125" idx="1"/>
          </p:cNvCxnSpPr>
          <p:nvPr/>
        </p:nvCxnSpPr>
        <p:spPr>
          <a:xfrm flipV="1">
            <a:off x="1129666" y="2894013"/>
            <a:ext cx="550544" cy="11785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0" name="直接箭头连接符 139"/>
          <p:cNvCxnSpPr>
            <a:cxnSpLocks/>
            <a:stCxn id="120" idx="2"/>
            <a:endCxn id="127" idx="1"/>
          </p:cNvCxnSpPr>
          <p:nvPr/>
        </p:nvCxnSpPr>
        <p:spPr>
          <a:xfrm flipV="1">
            <a:off x="1129666" y="3383598"/>
            <a:ext cx="543559" cy="6889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3" name="直接箭头连接符 142"/>
          <p:cNvCxnSpPr>
            <a:cxnSpLocks/>
            <a:stCxn id="120" idx="2"/>
            <a:endCxn id="133" idx="1"/>
          </p:cNvCxnSpPr>
          <p:nvPr/>
        </p:nvCxnSpPr>
        <p:spPr>
          <a:xfrm>
            <a:off x="1129666" y="4072573"/>
            <a:ext cx="586739" cy="7251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4" name="直接箭头连接符 143"/>
          <p:cNvCxnSpPr>
            <a:cxnSpLocks/>
            <a:stCxn id="120" idx="2"/>
            <a:endCxn id="135" idx="1"/>
          </p:cNvCxnSpPr>
          <p:nvPr/>
        </p:nvCxnSpPr>
        <p:spPr>
          <a:xfrm>
            <a:off x="1129666" y="4072573"/>
            <a:ext cx="595629" cy="12001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5" name="直接箭头连接符 144"/>
          <p:cNvCxnSpPr>
            <a:cxnSpLocks/>
            <a:stCxn id="120" idx="2"/>
            <a:endCxn id="137" idx="1"/>
          </p:cNvCxnSpPr>
          <p:nvPr/>
        </p:nvCxnSpPr>
        <p:spPr>
          <a:xfrm>
            <a:off x="1129666" y="4072573"/>
            <a:ext cx="610234" cy="16891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8" name="直接箭头连接符 147"/>
          <p:cNvCxnSpPr>
            <a:cxnSpLocks/>
            <a:stCxn id="130" idx="2"/>
            <a:endCxn id="146" idx="1"/>
          </p:cNvCxnSpPr>
          <p:nvPr/>
        </p:nvCxnSpPr>
        <p:spPr>
          <a:xfrm>
            <a:off x="2565718" y="3883660"/>
            <a:ext cx="762317" cy="2254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0" name="直接箭头连接符 149"/>
          <p:cNvCxnSpPr>
            <a:cxnSpLocks/>
            <a:stCxn id="132" idx="2"/>
            <a:endCxn id="146" idx="1"/>
          </p:cNvCxnSpPr>
          <p:nvPr/>
        </p:nvCxnSpPr>
        <p:spPr>
          <a:xfrm flipV="1">
            <a:off x="2595563" y="3906203"/>
            <a:ext cx="732472" cy="41497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8" name="直接箭头连接符 157"/>
          <p:cNvCxnSpPr>
            <a:stCxn id="156" idx="2"/>
            <a:endCxn id="151" idx="0"/>
          </p:cNvCxnSpPr>
          <p:nvPr/>
        </p:nvCxnSpPr>
        <p:spPr>
          <a:xfrm flipH="1">
            <a:off x="3268980" y="2825115"/>
            <a:ext cx="38100" cy="3797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4" name="直接箭头连接符 183"/>
          <p:cNvCxnSpPr>
            <a:cxnSpLocks/>
            <a:stCxn id="134" idx="2"/>
            <a:endCxn id="177" idx="1"/>
          </p:cNvCxnSpPr>
          <p:nvPr/>
        </p:nvCxnSpPr>
        <p:spPr>
          <a:xfrm flipV="1">
            <a:off x="2591541" y="4736465"/>
            <a:ext cx="394229" cy="66039"/>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6" name="直接箭头连接符 185"/>
          <p:cNvCxnSpPr>
            <a:cxnSpLocks/>
            <a:stCxn id="136" idx="2"/>
            <a:endCxn id="161" idx="1"/>
          </p:cNvCxnSpPr>
          <p:nvPr/>
        </p:nvCxnSpPr>
        <p:spPr>
          <a:xfrm>
            <a:off x="2622233" y="5314315"/>
            <a:ext cx="340677" cy="259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7" name="直接箭头连接符 186"/>
          <p:cNvCxnSpPr>
            <a:cxnSpLocks/>
            <a:stCxn id="138" idx="2"/>
            <a:endCxn id="182" idx="1"/>
          </p:cNvCxnSpPr>
          <p:nvPr/>
        </p:nvCxnSpPr>
        <p:spPr>
          <a:xfrm>
            <a:off x="2636838" y="5803265"/>
            <a:ext cx="345757" cy="6013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0" name="直接箭头连接符 189"/>
          <p:cNvCxnSpPr>
            <a:cxnSpLocks/>
            <a:stCxn id="180" idx="2"/>
            <a:endCxn id="178" idx="1"/>
          </p:cNvCxnSpPr>
          <p:nvPr/>
        </p:nvCxnSpPr>
        <p:spPr>
          <a:xfrm flipV="1">
            <a:off x="3325283" y="4470400"/>
            <a:ext cx="313267" cy="25976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1" name="直接箭头连接符 190"/>
          <p:cNvCxnSpPr>
            <a:cxnSpLocks/>
            <a:stCxn id="180" idx="2"/>
            <a:endCxn id="173" idx="1"/>
          </p:cNvCxnSpPr>
          <p:nvPr/>
        </p:nvCxnSpPr>
        <p:spPr>
          <a:xfrm>
            <a:off x="3325283" y="4730167"/>
            <a:ext cx="315172" cy="17203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2" name="直接箭头连接符 191"/>
          <p:cNvCxnSpPr>
            <a:cxnSpLocks/>
            <a:stCxn id="146" idx="3"/>
            <a:endCxn id="164" idx="1"/>
          </p:cNvCxnSpPr>
          <p:nvPr/>
        </p:nvCxnSpPr>
        <p:spPr>
          <a:xfrm flipV="1">
            <a:off x="4152265" y="3482022"/>
            <a:ext cx="1591945" cy="42418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3" name="直接箭头连接符 192"/>
          <p:cNvCxnSpPr>
            <a:stCxn id="146" idx="3"/>
            <a:endCxn id="163" idx="1"/>
          </p:cNvCxnSpPr>
          <p:nvPr/>
        </p:nvCxnSpPr>
        <p:spPr>
          <a:xfrm>
            <a:off x="4152265" y="3906203"/>
            <a:ext cx="1591945" cy="16954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4" name="直接箭头连接符 193"/>
          <p:cNvCxnSpPr>
            <a:stCxn id="146" idx="3"/>
            <a:endCxn id="167" idx="1"/>
          </p:cNvCxnSpPr>
          <p:nvPr/>
        </p:nvCxnSpPr>
        <p:spPr>
          <a:xfrm>
            <a:off x="4152265" y="3906203"/>
            <a:ext cx="1584960" cy="74104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39" name="组合 238">
            <a:extLst>
              <a:ext uri="{FF2B5EF4-FFF2-40B4-BE49-F238E27FC236}">
                <a16:creationId xmlns:a16="http://schemas.microsoft.com/office/drawing/2014/main" id="{A0542DFB-2791-4F88-B2E4-345016CF8A2A}"/>
              </a:ext>
            </a:extLst>
          </p:cNvPr>
          <p:cNvGrpSpPr/>
          <p:nvPr/>
        </p:nvGrpSpPr>
        <p:grpSpPr>
          <a:xfrm>
            <a:off x="3655060" y="5347970"/>
            <a:ext cx="638175" cy="535305"/>
            <a:chOff x="3655060" y="5347970"/>
            <a:chExt cx="638175" cy="535305"/>
          </a:xfrm>
        </p:grpSpPr>
        <p:pic>
          <p:nvPicPr>
            <p:cNvPr id="174" name="图片 173"/>
            <p:cNvPicPr>
              <a:picLocks noChangeAspect="1"/>
            </p:cNvPicPr>
            <p:nvPr/>
          </p:nvPicPr>
          <p:blipFill>
            <a:blip r:embed="rId7"/>
            <a:stretch>
              <a:fillRect/>
            </a:stretch>
          </p:blipFill>
          <p:spPr>
            <a:xfrm>
              <a:off x="3655060" y="5567045"/>
              <a:ext cx="276225" cy="316230"/>
            </a:xfrm>
            <a:prstGeom prst="rect">
              <a:avLst/>
            </a:prstGeom>
          </p:spPr>
        </p:pic>
        <p:sp>
          <p:nvSpPr>
            <p:cNvPr id="196" name="文本框 195"/>
            <p:cNvSpPr txBox="1"/>
            <p:nvPr/>
          </p:nvSpPr>
          <p:spPr>
            <a:xfrm>
              <a:off x="3797935" y="5347970"/>
              <a:ext cx="495300" cy="410210"/>
            </a:xfrm>
            <a:prstGeom prst="rect">
              <a:avLst/>
            </a:prstGeom>
            <a:noFill/>
          </p:spPr>
          <p:txBody>
            <a:bodyPr wrap="square" rtlCol="0">
              <a:noAutofit/>
            </a:bodyPr>
            <a:lstStyle/>
            <a:p>
              <a:r>
                <a:rPr lang="en-US" altLang="zh-CN" sz="2000" dirty="0">
                  <a:solidFill>
                    <a:srgbClr val="FF0000"/>
                  </a:solidFill>
                </a:rPr>
                <a:t>20</a:t>
              </a:r>
            </a:p>
          </p:txBody>
        </p:sp>
      </p:grpSp>
      <p:cxnSp>
        <p:nvCxnSpPr>
          <p:cNvPr id="199" name="直接箭头连接符 198"/>
          <p:cNvCxnSpPr>
            <a:cxnSpLocks/>
            <a:stCxn id="181" idx="2"/>
            <a:endCxn id="175" idx="1"/>
          </p:cNvCxnSpPr>
          <p:nvPr/>
        </p:nvCxnSpPr>
        <p:spPr>
          <a:xfrm flipV="1">
            <a:off x="3310890" y="5333365"/>
            <a:ext cx="330200" cy="25892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0" name="直接箭头连接符 199"/>
          <p:cNvCxnSpPr>
            <a:cxnSpLocks/>
            <a:stCxn id="181" idx="2"/>
            <a:endCxn id="174" idx="1"/>
          </p:cNvCxnSpPr>
          <p:nvPr/>
        </p:nvCxnSpPr>
        <p:spPr>
          <a:xfrm>
            <a:off x="3310890" y="5592287"/>
            <a:ext cx="344170" cy="13287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1" name="直接箭头连接符 200"/>
          <p:cNvCxnSpPr>
            <a:cxnSpLocks/>
            <a:stCxn id="183" idx="2"/>
            <a:endCxn id="179" idx="1"/>
          </p:cNvCxnSpPr>
          <p:nvPr/>
        </p:nvCxnSpPr>
        <p:spPr>
          <a:xfrm flipV="1">
            <a:off x="3311208" y="6123305"/>
            <a:ext cx="328612" cy="27733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2" name="直接箭头连接符 201"/>
          <p:cNvCxnSpPr>
            <a:cxnSpLocks/>
            <a:stCxn id="183" idx="2"/>
            <a:endCxn id="172" idx="1"/>
          </p:cNvCxnSpPr>
          <p:nvPr/>
        </p:nvCxnSpPr>
        <p:spPr>
          <a:xfrm>
            <a:off x="3311208" y="6400643"/>
            <a:ext cx="349567" cy="13033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52" name="组合 251">
            <a:extLst>
              <a:ext uri="{FF2B5EF4-FFF2-40B4-BE49-F238E27FC236}">
                <a16:creationId xmlns:a16="http://schemas.microsoft.com/office/drawing/2014/main" id="{23CCEDE7-AFFD-4988-B153-AF183DB0B24C}"/>
              </a:ext>
            </a:extLst>
          </p:cNvPr>
          <p:cNvGrpSpPr/>
          <p:nvPr/>
        </p:nvGrpSpPr>
        <p:grpSpPr>
          <a:xfrm>
            <a:off x="7419340" y="3652519"/>
            <a:ext cx="1339215" cy="515620"/>
            <a:chOff x="7419340" y="4351020"/>
            <a:chExt cx="1339215" cy="515620"/>
          </a:xfrm>
        </p:grpSpPr>
        <p:pic>
          <p:nvPicPr>
            <p:cNvPr id="169" name="图片 168"/>
            <p:cNvPicPr>
              <a:picLocks noChangeAspect="1"/>
            </p:cNvPicPr>
            <p:nvPr/>
          </p:nvPicPr>
          <p:blipFill>
            <a:blip r:embed="rId4"/>
            <a:stretch>
              <a:fillRect/>
            </a:stretch>
          </p:blipFill>
          <p:spPr>
            <a:xfrm>
              <a:off x="7419340" y="4574540"/>
              <a:ext cx="969645" cy="292100"/>
            </a:xfrm>
            <a:prstGeom prst="rect">
              <a:avLst/>
            </a:prstGeom>
          </p:spPr>
        </p:pic>
        <p:sp>
          <p:nvSpPr>
            <p:cNvPr id="207" name="文本框 206"/>
            <p:cNvSpPr txBox="1"/>
            <p:nvPr/>
          </p:nvSpPr>
          <p:spPr>
            <a:xfrm>
              <a:off x="8260080" y="4351020"/>
              <a:ext cx="498475" cy="410210"/>
            </a:xfrm>
            <a:prstGeom prst="rect">
              <a:avLst/>
            </a:prstGeom>
            <a:noFill/>
          </p:spPr>
          <p:txBody>
            <a:bodyPr wrap="square" rtlCol="0">
              <a:noAutofit/>
            </a:bodyPr>
            <a:lstStyle/>
            <a:p>
              <a:r>
                <a:rPr lang="en-US" altLang="zh-CN" sz="2000">
                  <a:solidFill>
                    <a:srgbClr val="FF0000"/>
                  </a:solidFill>
                </a:rPr>
                <a:t>16</a:t>
              </a:r>
            </a:p>
          </p:txBody>
        </p:sp>
      </p:grpSp>
      <p:grpSp>
        <p:nvGrpSpPr>
          <p:cNvPr id="253" name="组合 252">
            <a:extLst>
              <a:ext uri="{FF2B5EF4-FFF2-40B4-BE49-F238E27FC236}">
                <a16:creationId xmlns:a16="http://schemas.microsoft.com/office/drawing/2014/main" id="{8C59BF43-C213-438A-9698-8CAB140CDAB2}"/>
              </a:ext>
            </a:extLst>
          </p:cNvPr>
          <p:cNvGrpSpPr/>
          <p:nvPr/>
        </p:nvGrpSpPr>
        <p:grpSpPr>
          <a:xfrm>
            <a:off x="7514590" y="4244974"/>
            <a:ext cx="1243965" cy="554990"/>
            <a:chOff x="7514590" y="4943475"/>
            <a:chExt cx="1243965" cy="554990"/>
          </a:xfrm>
        </p:grpSpPr>
        <p:pic>
          <p:nvPicPr>
            <p:cNvPr id="170" name="图片 169"/>
            <p:cNvPicPr>
              <a:picLocks noChangeAspect="1"/>
            </p:cNvPicPr>
            <p:nvPr/>
          </p:nvPicPr>
          <p:blipFill>
            <a:blip r:embed="rId5"/>
            <a:stretch>
              <a:fillRect/>
            </a:stretch>
          </p:blipFill>
          <p:spPr>
            <a:xfrm>
              <a:off x="7514590" y="5196205"/>
              <a:ext cx="851535" cy="302260"/>
            </a:xfrm>
            <a:prstGeom prst="rect">
              <a:avLst/>
            </a:prstGeom>
          </p:spPr>
        </p:pic>
        <p:sp>
          <p:nvSpPr>
            <p:cNvPr id="208" name="文本框 207"/>
            <p:cNvSpPr txBox="1"/>
            <p:nvPr/>
          </p:nvSpPr>
          <p:spPr>
            <a:xfrm>
              <a:off x="8216265" y="4943475"/>
              <a:ext cx="542290" cy="410210"/>
            </a:xfrm>
            <a:prstGeom prst="rect">
              <a:avLst/>
            </a:prstGeom>
            <a:noFill/>
          </p:spPr>
          <p:txBody>
            <a:bodyPr wrap="square" rtlCol="0">
              <a:noAutofit/>
            </a:bodyPr>
            <a:lstStyle/>
            <a:p>
              <a:r>
                <a:rPr lang="en-US" altLang="zh-CN" sz="2000" dirty="0">
                  <a:solidFill>
                    <a:srgbClr val="FF0000"/>
                  </a:solidFill>
                </a:rPr>
                <a:t>22</a:t>
              </a:r>
            </a:p>
          </p:txBody>
        </p:sp>
      </p:grpSp>
      <p:cxnSp>
        <p:nvCxnSpPr>
          <p:cNvPr id="212" name="直接箭头连接符 211"/>
          <p:cNvCxnSpPr>
            <a:endCxn id="203" idx="1"/>
          </p:cNvCxnSpPr>
          <p:nvPr/>
        </p:nvCxnSpPr>
        <p:spPr>
          <a:xfrm>
            <a:off x="8243570" y="3403599"/>
            <a:ext cx="1224280" cy="311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3" name="直接箭头连接符 212"/>
          <p:cNvCxnSpPr>
            <a:endCxn id="162" idx="1"/>
          </p:cNvCxnSpPr>
          <p:nvPr/>
        </p:nvCxnSpPr>
        <p:spPr>
          <a:xfrm flipV="1">
            <a:off x="6562725" y="3411854"/>
            <a:ext cx="1022350" cy="660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4" name="直接箭头连接符 223"/>
          <p:cNvCxnSpPr>
            <a:stCxn id="215" idx="2"/>
            <a:endCxn id="162" idx="0"/>
          </p:cNvCxnSpPr>
          <p:nvPr/>
        </p:nvCxnSpPr>
        <p:spPr>
          <a:xfrm>
            <a:off x="6904355" y="2693669"/>
            <a:ext cx="1008380" cy="5778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5" name="直接箭头连接符 224"/>
          <p:cNvCxnSpPr>
            <a:stCxn id="214" idx="2"/>
          </p:cNvCxnSpPr>
          <p:nvPr/>
        </p:nvCxnSpPr>
        <p:spPr>
          <a:xfrm>
            <a:off x="7498080" y="2696209"/>
            <a:ext cx="405130" cy="5816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6" name="直接箭头连接符 225"/>
          <p:cNvCxnSpPr>
            <a:stCxn id="219" idx="2"/>
            <a:endCxn id="162" idx="0"/>
          </p:cNvCxnSpPr>
          <p:nvPr/>
        </p:nvCxnSpPr>
        <p:spPr>
          <a:xfrm flipH="1">
            <a:off x="7912735" y="2724149"/>
            <a:ext cx="1111250" cy="5473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7" name="直接箭头连接符 226"/>
          <p:cNvCxnSpPr>
            <a:stCxn id="222" idx="2"/>
          </p:cNvCxnSpPr>
          <p:nvPr/>
        </p:nvCxnSpPr>
        <p:spPr>
          <a:xfrm flipH="1">
            <a:off x="7917815" y="2723514"/>
            <a:ext cx="325120" cy="5543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8" name="直接箭头连接符 227"/>
          <p:cNvCxnSpPr>
            <a:endCxn id="204" idx="1"/>
          </p:cNvCxnSpPr>
          <p:nvPr/>
        </p:nvCxnSpPr>
        <p:spPr>
          <a:xfrm flipV="1">
            <a:off x="8392160" y="3986529"/>
            <a:ext cx="1021080" cy="323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9" name="直接箭头连接符 228"/>
          <p:cNvCxnSpPr>
            <a:stCxn id="163" idx="3"/>
            <a:endCxn id="169" idx="1"/>
          </p:cNvCxnSpPr>
          <p:nvPr/>
        </p:nvCxnSpPr>
        <p:spPr>
          <a:xfrm flipV="1">
            <a:off x="6568440" y="4022089"/>
            <a:ext cx="850900" cy="539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0" name="直接箭头连接符 229"/>
          <p:cNvCxnSpPr>
            <a:stCxn id="167" idx="3"/>
            <a:endCxn id="170" idx="1"/>
          </p:cNvCxnSpPr>
          <p:nvPr/>
        </p:nvCxnSpPr>
        <p:spPr>
          <a:xfrm>
            <a:off x="6561455" y="4647564"/>
            <a:ext cx="953135"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1" name="直接箭头连接符 230"/>
          <p:cNvCxnSpPr>
            <a:stCxn id="208" idx="2"/>
            <a:endCxn id="205" idx="1"/>
          </p:cNvCxnSpPr>
          <p:nvPr/>
        </p:nvCxnSpPr>
        <p:spPr>
          <a:xfrm>
            <a:off x="8487410" y="4655184"/>
            <a:ext cx="969010"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7" name="文本框 256">
            <a:extLst>
              <a:ext uri="{FF2B5EF4-FFF2-40B4-BE49-F238E27FC236}">
                <a16:creationId xmlns:a16="http://schemas.microsoft.com/office/drawing/2014/main" id="{3479B4B6-C9CE-4DE2-A7BA-F7D23A55EBE9}"/>
              </a:ext>
            </a:extLst>
          </p:cNvPr>
          <p:cNvSpPr txBox="1"/>
          <p:nvPr/>
        </p:nvSpPr>
        <p:spPr>
          <a:xfrm>
            <a:off x="4725670" y="5045533"/>
            <a:ext cx="10991850" cy="1200329"/>
          </a:xfrm>
          <a:prstGeom prst="rect">
            <a:avLst/>
          </a:prstGeom>
          <a:noFill/>
        </p:spPr>
        <p:txBody>
          <a:bodyPr wrap="square" rtlCol="0" anchor="t">
            <a:spAutoFit/>
          </a:bodyPr>
          <a:lstStyle/>
          <a:p>
            <a:r>
              <a:rPr lang="zh-CN" altLang="en-US" dirty="0"/>
              <a:t>[[], [], [], [1], [1], [6, 7, 8, 9], [1], [2], [1], [], </a:t>
            </a:r>
            <a:endParaRPr lang="en-US" altLang="zh-CN" dirty="0"/>
          </a:p>
          <a:p>
            <a:r>
              <a:rPr lang="zh-CN" altLang="en-US" dirty="0"/>
              <a:t>[11, 12, 13, 14, 15], [12], [13], [1], [12], [5], </a:t>
            </a:r>
            <a:endParaRPr lang="en-US" altLang="zh-CN" dirty="0"/>
          </a:p>
          <a:p>
            <a:r>
              <a:rPr lang="zh-CN" altLang="en-US" dirty="0"/>
              <a:t>[17, 18, 19, 20, 21], [18], [19], [1], [18], [5], </a:t>
            </a:r>
            <a:endParaRPr lang="en-US" altLang="zh-CN" dirty="0"/>
          </a:p>
          <a:p>
            <a:r>
              <a:rPr lang="zh-CN" altLang="en-US" dirty="0"/>
              <a:t>[23, 24, 25, 26, 27], [24], [25], [1], [24], [5], [0], [10], [16], [0], [22]]</a:t>
            </a:r>
          </a:p>
        </p:txBody>
      </p:sp>
    </p:spTree>
    <p:extLst>
      <p:ext uri="{BB962C8B-B14F-4D97-AF65-F5344CB8AC3E}">
        <p14:creationId xmlns:p14="http://schemas.microsoft.com/office/powerpoint/2010/main" val="622928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hlinkClick r:id="rId3" action="ppaction://hlinksldjump"/>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7A7F401D-FC3D-44F5-96B1-70EF4EC0276D}"/>
              </a:ext>
            </a:extLst>
          </p:cNvPr>
          <p:cNvSpPr txBox="1"/>
          <p:nvPr/>
        </p:nvSpPr>
        <p:spPr>
          <a:xfrm>
            <a:off x="-269265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53" name="文本框 52">
            <a:extLst>
              <a:ext uri="{FF2B5EF4-FFF2-40B4-BE49-F238E27FC236}">
                <a16:creationId xmlns:a16="http://schemas.microsoft.com/office/drawing/2014/main" id="{CA3CD283-7040-4575-B420-1987C32AD532}"/>
              </a:ext>
            </a:extLst>
          </p:cNvPr>
          <p:cNvSpPr txBox="1"/>
          <p:nvPr/>
        </p:nvSpPr>
        <p:spPr>
          <a:xfrm>
            <a:off x="-1290145"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6" name="文本框 55">
            <a:extLst>
              <a:ext uri="{FF2B5EF4-FFF2-40B4-BE49-F238E27FC236}">
                <a16:creationId xmlns:a16="http://schemas.microsoft.com/office/drawing/2014/main" id="{AC7ACAAA-CF75-4929-8BB2-51B5C471E5DA}"/>
              </a:ext>
            </a:extLst>
          </p:cNvPr>
          <p:cNvSpPr txBox="1"/>
          <p:nvPr/>
        </p:nvSpPr>
        <p:spPr>
          <a:xfrm>
            <a:off x="-95159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57" name="文本框 56">
            <a:extLst>
              <a:ext uri="{FF2B5EF4-FFF2-40B4-BE49-F238E27FC236}">
                <a16:creationId xmlns:a16="http://schemas.microsoft.com/office/drawing/2014/main" id="{163835EE-3832-455F-8671-72C9427DA01B}"/>
              </a:ext>
            </a:extLst>
          </p:cNvPr>
          <p:cNvSpPr txBox="1"/>
          <p:nvPr/>
        </p:nvSpPr>
        <p:spPr>
          <a:xfrm>
            <a:off x="-1719750"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58" name="文本框 57">
            <a:extLst>
              <a:ext uri="{FF2B5EF4-FFF2-40B4-BE49-F238E27FC236}">
                <a16:creationId xmlns:a16="http://schemas.microsoft.com/office/drawing/2014/main" id="{82C14C01-A8D8-4634-8CD8-E2FEA3FCC243}"/>
              </a:ext>
            </a:extLst>
          </p:cNvPr>
          <p:cNvSpPr txBox="1"/>
          <p:nvPr/>
        </p:nvSpPr>
        <p:spPr>
          <a:xfrm>
            <a:off x="-1419668"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63" name="文本框 62">
            <a:extLst>
              <a:ext uri="{FF2B5EF4-FFF2-40B4-BE49-F238E27FC236}">
                <a16:creationId xmlns:a16="http://schemas.microsoft.com/office/drawing/2014/main" id="{39BB8268-12B7-45A5-9C7A-640DB86A607F}"/>
              </a:ext>
            </a:extLst>
          </p:cNvPr>
          <p:cNvSpPr txBox="1"/>
          <p:nvPr/>
        </p:nvSpPr>
        <p:spPr>
          <a:xfrm>
            <a:off x="-2018662"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64" name="文本框 63">
            <a:extLst>
              <a:ext uri="{FF2B5EF4-FFF2-40B4-BE49-F238E27FC236}">
                <a16:creationId xmlns:a16="http://schemas.microsoft.com/office/drawing/2014/main" id="{5442A46A-C061-4DDC-9A84-4ACE27DDDD91}"/>
              </a:ext>
            </a:extLst>
          </p:cNvPr>
          <p:cNvSpPr txBox="1"/>
          <p:nvPr/>
        </p:nvSpPr>
        <p:spPr>
          <a:xfrm>
            <a:off x="-1419668"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65" name="文本框 64">
            <a:extLst>
              <a:ext uri="{FF2B5EF4-FFF2-40B4-BE49-F238E27FC236}">
                <a16:creationId xmlns:a16="http://schemas.microsoft.com/office/drawing/2014/main" id="{D5FE1D35-75C4-4DED-9434-F62BD80142A4}"/>
              </a:ext>
            </a:extLst>
          </p:cNvPr>
          <p:cNvSpPr txBox="1"/>
          <p:nvPr/>
        </p:nvSpPr>
        <p:spPr>
          <a:xfrm>
            <a:off x="-2013420"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66" name="文本框 65">
            <a:extLst>
              <a:ext uri="{FF2B5EF4-FFF2-40B4-BE49-F238E27FC236}">
                <a16:creationId xmlns:a16="http://schemas.microsoft.com/office/drawing/2014/main" id="{391399CA-6C6B-4411-A9F7-0408CBDEE816}"/>
              </a:ext>
            </a:extLst>
          </p:cNvPr>
          <p:cNvSpPr txBox="1"/>
          <p:nvPr/>
        </p:nvSpPr>
        <p:spPr>
          <a:xfrm>
            <a:off x="-1419668"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67" name="文本框 66">
            <a:extLst>
              <a:ext uri="{FF2B5EF4-FFF2-40B4-BE49-F238E27FC236}">
                <a16:creationId xmlns:a16="http://schemas.microsoft.com/office/drawing/2014/main" id="{2055DEAE-952B-4C42-A48E-4C72E69490DA}"/>
              </a:ext>
            </a:extLst>
          </p:cNvPr>
          <p:cNvSpPr txBox="1"/>
          <p:nvPr/>
        </p:nvSpPr>
        <p:spPr>
          <a:xfrm>
            <a:off x="-2019832"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68" name="文本框 67">
            <a:extLst>
              <a:ext uri="{FF2B5EF4-FFF2-40B4-BE49-F238E27FC236}">
                <a16:creationId xmlns:a16="http://schemas.microsoft.com/office/drawing/2014/main" id="{D1ED3E56-EFDA-41EC-AD6B-B5ACF09C407C}"/>
              </a:ext>
            </a:extLst>
          </p:cNvPr>
          <p:cNvSpPr txBox="1"/>
          <p:nvPr/>
        </p:nvSpPr>
        <p:spPr>
          <a:xfrm>
            <a:off x="-917843" y="2816941"/>
            <a:ext cx="269626" cy="461665"/>
          </a:xfrm>
          <a:prstGeom prst="rect">
            <a:avLst/>
          </a:prstGeom>
          <a:noFill/>
        </p:spPr>
        <p:txBody>
          <a:bodyPr wrap="none" rtlCol="0">
            <a:spAutoFit/>
          </a:bodyPr>
          <a:lstStyle/>
          <a:p>
            <a:r>
              <a:rPr lang="en-US" altLang="zh-CN" sz="2400" dirty="0"/>
              <a:t>:</a:t>
            </a:r>
            <a:endParaRPr lang="zh-CN" altLang="en-US" sz="2400" dirty="0"/>
          </a:p>
        </p:txBody>
      </p:sp>
      <p:sp>
        <p:nvSpPr>
          <p:cNvPr id="75" name="文本框 74">
            <a:extLst>
              <a:ext uri="{FF2B5EF4-FFF2-40B4-BE49-F238E27FC236}">
                <a16:creationId xmlns:a16="http://schemas.microsoft.com/office/drawing/2014/main" id="{60387012-C3DB-482C-B3DB-EEAA06935838}"/>
              </a:ext>
            </a:extLst>
          </p:cNvPr>
          <p:cNvSpPr txBox="1"/>
          <p:nvPr/>
        </p:nvSpPr>
        <p:spPr>
          <a:xfrm>
            <a:off x="12838506" y="209169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76" name="文本框 75">
            <a:extLst>
              <a:ext uri="{FF2B5EF4-FFF2-40B4-BE49-F238E27FC236}">
                <a16:creationId xmlns:a16="http://schemas.microsoft.com/office/drawing/2014/main" id="{17EF92D6-A2D8-448D-AC22-08203DA55177}"/>
              </a:ext>
            </a:extLst>
          </p:cNvPr>
          <p:cNvSpPr txBox="1"/>
          <p:nvPr/>
        </p:nvSpPr>
        <p:spPr>
          <a:xfrm>
            <a:off x="13498822" y="2091697"/>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77" name="文本框 76">
            <a:extLst>
              <a:ext uri="{FF2B5EF4-FFF2-40B4-BE49-F238E27FC236}">
                <a16:creationId xmlns:a16="http://schemas.microsoft.com/office/drawing/2014/main" id="{3CB995A6-43D5-4FCC-AC95-2ECB1DFCAE7D}"/>
              </a:ext>
            </a:extLst>
          </p:cNvPr>
          <p:cNvSpPr txBox="1"/>
          <p:nvPr/>
        </p:nvSpPr>
        <p:spPr>
          <a:xfrm>
            <a:off x="14834463" y="246102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78" name="文本框 77">
            <a:extLst>
              <a:ext uri="{FF2B5EF4-FFF2-40B4-BE49-F238E27FC236}">
                <a16:creationId xmlns:a16="http://schemas.microsoft.com/office/drawing/2014/main" id="{292A0922-2374-43C9-88EF-88C4A7C81A2A}"/>
              </a:ext>
            </a:extLst>
          </p:cNvPr>
          <p:cNvSpPr txBox="1"/>
          <p:nvPr/>
        </p:nvSpPr>
        <p:spPr>
          <a:xfrm>
            <a:off x="15610638" y="2461028"/>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79" name="文本框 78">
            <a:extLst>
              <a:ext uri="{FF2B5EF4-FFF2-40B4-BE49-F238E27FC236}">
                <a16:creationId xmlns:a16="http://schemas.microsoft.com/office/drawing/2014/main" id="{162B222E-6A7F-4C86-89C0-D03349128AC5}"/>
              </a:ext>
            </a:extLst>
          </p:cNvPr>
          <p:cNvSpPr txBox="1"/>
          <p:nvPr/>
        </p:nvSpPr>
        <p:spPr>
          <a:xfrm>
            <a:off x="1284414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80" name="文本框 79">
            <a:extLst>
              <a:ext uri="{FF2B5EF4-FFF2-40B4-BE49-F238E27FC236}">
                <a16:creationId xmlns:a16="http://schemas.microsoft.com/office/drawing/2014/main" id="{88AD1F50-0B5C-49E9-B610-7D5E18152E74}"/>
              </a:ext>
            </a:extLst>
          </p:cNvPr>
          <p:cNvSpPr txBox="1"/>
          <p:nvPr/>
        </p:nvSpPr>
        <p:spPr>
          <a:xfrm>
            <a:off x="13494776"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1" name="文本框 80">
            <a:extLst>
              <a:ext uri="{FF2B5EF4-FFF2-40B4-BE49-F238E27FC236}">
                <a16:creationId xmlns:a16="http://schemas.microsoft.com/office/drawing/2014/main" id="{C70092F0-2509-431E-B828-C1573283517A}"/>
              </a:ext>
            </a:extLst>
          </p:cNvPr>
          <p:cNvSpPr txBox="1"/>
          <p:nvPr/>
        </p:nvSpPr>
        <p:spPr>
          <a:xfrm>
            <a:off x="14833689" y="31981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2" name="文本框 81">
            <a:extLst>
              <a:ext uri="{FF2B5EF4-FFF2-40B4-BE49-F238E27FC236}">
                <a16:creationId xmlns:a16="http://schemas.microsoft.com/office/drawing/2014/main" id="{275147DD-C629-4BDE-BE7F-622B31B01529}"/>
              </a:ext>
            </a:extLst>
          </p:cNvPr>
          <p:cNvSpPr txBox="1"/>
          <p:nvPr/>
        </p:nvSpPr>
        <p:spPr>
          <a:xfrm>
            <a:off x="14212834"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83" name="文本框 82">
            <a:extLst>
              <a:ext uri="{FF2B5EF4-FFF2-40B4-BE49-F238E27FC236}">
                <a16:creationId xmlns:a16="http://schemas.microsoft.com/office/drawing/2014/main" id="{1C21C763-227E-4CAC-A67B-96977D8E34EB}"/>
              </a:ext>
            </a:extLst>
          </p:cNvPr>
          <p:cNvSpPr txBox="1"/>
          <p:nvPr/>
        </p:nvSpPr>
        <p:spPr>
          <a:xfrm>
            <a:off x="14833689" y="3924936"/>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4" name="文本框 83">
            <a:extLst>
              <a:ext uri="{FF2B5EF4-FFF2-40B4-BE49-F238E27FC236}">
                <a16:creationId xmlns:a16="http://schemas.microsoft.com/office/drawing/2014/main" id="{7A2AF32F-FFFD-4311-BFC5-953489E5CE72}"/>
              </a:ext>
            </a:extLst>
          </p:cNvPr>
          <p:cNvSpPr txBox="1"/>
          <p:nvPr/>
        </p:nvSpPr>
        <p:spPr>
          <a:xfrm>
            <a:off x="14202102" y="3924936"/>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5" name="文本框 84">
            <a:extLst>
              <a:ext uri="{FF2B5EF4-FFF2-40B4-BE49-F238E27FC236}">
                <a16:creationId xmlns:a16="http://schemas.microsoft.com/office/drawing/2014/main" id="{9BDA1F42-E392-48EF-B59E-028245DA4BDF}"/>
              </a:ext>
            </a:extLst>
          </p:cNvPr>
          <p:cNvSpPr txBox="1"/>
          <p:nvPr/>
        </p:nvSpPr>
        <p:spPr>
          <a:xfrm>
            <a:off x="14835925" y="4304635"/>
            <a:ext cx="338554" cy="461665"/>
          </a:xfrm>
          <a:prstGeom prst="rect">
            <a:avLst/>
          </a:prstGeom>
          <a:noFill/>
        </p:spPr>
        <p:txBody>
          <a:bodyPr wrap="none" rtlCol="0">
            <a:spAutoFit/>
          </a:bodyPr>
          <a:lstStyle/>
          <a:p>
            <a:r>
              <a:rPr lang="en-US" altLang="zh-CN" sz="2400" dirty="0"/>
              <a:t>x</a:t>
            </a:r>
            <a:endParaRPr lang="zh-CN" altLang="en-US" sz="2400" dirty="0"/>
          </a:p>
        </p:txBody>
      </p:sp>
    </p:spTree>
    <p:extLst>
      <p:ext uri="{BB962C8B-B14F-4D97-AF65-F5344CB8AC3E}">
        <p14:creationId xmlns:p14="http://schemas.microsoft.com/office/powerpoint/2010/main" val="2210597424"/>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36</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pic>
        <p:nvPicPr>
          <p:cNvPr id="7" name="Picture 2" descr="codeBert Architechture, with bimodal inputs">
            <a:extLst>
              <a:ext uri="{FF2B5EF4-FFF2-40B4-BE49-F238E27FC236}">
                <a16:creationId xmlns:a16="http://schemas.microsoft.com/office/drawing/2014/main" id="{1B386701-69A9-4B10-B37C-E26DDECC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9695" y="994144"/>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8" name="日期占位符 2">
            <a:extLst>
              <a:ext uri="{FF2B5EF4-FFF2-40B4-BE49-F238E27FC236}">
                <a16:creationId xmlns:a16="http://schemas.microsoft.com/office/drawing/2014/main" id="{5DD6C92C-CDAF-4BBB-8433-02D24CC8301F}"/>
              </a:ext>
            </a:extLst>
          </p:cNvPr>
          <p:cNvSpPr txBox="1">
            <a:spLocks/>
          </p:cNvSpPr>
          <p:nvPr/>
        </p:nvSpPr>
        <p:spPr>
          <a:xfrm>
            <a:off x="-880665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
        <p:nvSpPr>
          <p:cNvPr id="9" name="文本框 8">
            <a:extLst>
              <a:ext uri="{FF2B5EF4-FFF2-40B4-BE49-F238E27FC236}">
                <a16:creationId xmlns:a16="http://schemas.microsoft.com/office/drawing/2014/main" id="{F1D040FA-1CC4-4C50-8C83-7DAA035DB545}"/>
              </a:ext>
            </a:extLst>
          </p:cNvPr>
          <p:cNvSpPr txBox="1"/>
          <p:nvPr/>
        </p:nvSpPr>
        <p:spPr>
          <a:xfrm>
            <a:off x="4647477"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5861470"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6049983"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6206436"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6388537"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5320296"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5620378"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5921435"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5620378"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5920460"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6221517"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5321466"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5620378"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5920460"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6221517"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5326708"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5620378"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5920460"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6221517"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5320296"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6221517"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6422285" y="2801573"/>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9682047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1C07E133-152D-464F-A006-CC435A513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149" y="1698026"/>
            <a:ext cx="7200900" cy="3305175"/>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37</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pic>
        <p:nvPicPr>
          <p:cNvPr id="7" name="Picture 2" descr="codeBert Architechture, with bimodal inputs">
            <a:extLst>
              <a:ext uri="{FF2B5EF4-FFF2-40B4-BE49-F238E27FC236}">
                <a16:creationId xmlns:a16="http://schemas.microsoft.com/office/drawing/2014/main" id="{1B386701-69A9-4B10-B37C-E26DDECCD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9695" y="994144"/>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8" name="日期占位符 2">
            <a:extLst>
              <a:ext uri="{FF2B5EF4-FFF2-40B4-BE49-F238E27FC236}">
                <a16:creationId xmlns:a16="http://schemas.microsoft.com/office/drawing/2014/main" id="{5DD6C92C-CDAF-4BBB-8433-02D24CC8301F}"/>
              </a:ext>
            </a:extLst>
          </p:cNvPr>
          <p:cNvSpPr txBox="1">
            <a:spLocks/>
          </p:cNvSpPr>
          <p:nvPr/>
        </p:nvSpPr>
        <p:spPr>
          <a:xfrm>
            <a:off x="-880665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
        <p:nvSpPr>
          <p:cNvPr id="9" name="文本框 8">
            <a:extLst>
              <a:ext uri="{FF2B5EF4-FFF2-40B4-BE49-F238E27FC236}">
                <a16:creationId xmlns:a16="http://schemas.microsoft.com/office/drawing/2014/main" id="{F1D040FA-1CC4-4C50-8C83-7DAA035DB545}"/>
              </a:ext>
            </a:extLst>
          </p:cNvPr>
          <p:cNvSpPr txBox="1"/>
          <p:nvPr/>
        </p:nvSpPr>
        <p:spPr>
          <a:xfrm>
            <a:off x="1347686"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561679"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750192"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906645"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3088746"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2020505"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320587"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621644"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320587"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620669"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921726"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2021675"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320587"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620669"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921726"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2026917"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320587"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620669"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921726"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2020505"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921726"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3122494"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347686" y="2063964"/>
            <a:ext cx="2113278" cy="485098"/>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137267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7E93F582-7E34-473C-8FCF-443C421E3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717" y="1784652"/>
            <a:ext cx="5244409" cy="2407156"/>
          </a:xfrm>
          <a:prstGeom prst="rect">
            <a:avLst/>
          </a:prstGeom>
        </p:spPr>
      </p:pic>
      <p:pic>
        <p:nvPicPr>
          <p:cNvPr id="38" name="图片 37">
            <a:extLst>
              <a:ext uri="{FF2B5EF4-FFF2-40B4-BE49-F238E27FC236}">
                <a16:creationId xmlns:a16="http://schemas.microsoft.com/office/drawing/2014/main" id="{08BDBCE5-40AB-4447-A88F-74EE4C97D7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031" y="1784652"/>
            <a:ext cx="7257774" cy="3747069"/>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38</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7" name="矩形 36">
            <a:extLst>
              <a:ext uri="{FF2B5EF4-FFF2-40B4-BE49-F238E27FC236}">
                <a16:creationId xmlns:a16="http://schemas.microsoft.com/office/drawing/2014/main" id="{E5285163-84C8-4A6A-8787-FBCCBBDD3367}"/>
              </a:ext>
            </a:extLst>
          </p:cNvPr>
          <p:cNvSpPr/>
          <p:nvPr/>
        </p:nvSpPr>
        <p:spPr>
          <a:xfrm>
            <a:off x="1662888" y="2506727"/>
            <a:ext cx="989373" cy="363391"/>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107448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D999299B-91E8-45B9-BA27-B3663F091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843" y="1840824"/>
            <a:ext cx="6159517" cy="3180057"/>
          </a:xfrm>
          <a:prstGeom prst="rect">
            <a:avLst/>
          </a:prstGeom>
        </p:spPr>
      </p:pic>
      <p:pic>
        <p:nvPicPr>
          <p:cNvPr id="45" name="图片 44">
            <a:extLst>
              <a:ext uri="{FF2B5EF4-FFF2-40B4-BE49-F238E27FC236}">
                <a16:creationId xmlns:a16="http://schemas.microsoft.com/office/drawing/2014/main" id="{ED309F56-BA50-49E6-98B1-42B4B1489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219" y="1840824"/>
            <a:ext cx="8574381" cy="3176352"/>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39</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680744" y="2838782"/>
            <a:ext cx="1452962" cy="382345"/>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168132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p:txBody>
          <a:bodyPr/>
          <a:lstStyle/>
          <a:p>
            <a:r>
              <a:rPr lang="zh-CN" altLang="en-US" dirty="0">
                <a:ea typeface="+mn-ea"/>
                <a:cs typeface="+mn-ea"/>
              </a:rPr>
              <a:t>项目计划安排</a:t>
            </a: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37" name="object 3">
            <a:extLst>
              <a:ext uri="{FF2B5EF4-FFF2-40B4-BE49-F238E27FC236}">
                <a16:creationId xmlns:a16="http://schemas.microsoft.com/office/drawing/2014/main" id="{EC4169A4-8DE7-46F3-89A2-96B98893A966}"/>
              </a:ext>
            </a:extLst>
          </p:cNvPr>
          <p:cNvSpPr/>
          <p:nvPr/>
        </p:nvSpPr>
        <p:spPr>
          <a:xfrm>
            <a:off x="833730" y="5381978"/>
            <a:ext cx="9514205" cy="73660"/>
          </a:xfrm>
          <a:custGeom>
            <a:avLst/>
            <a:gdLst/>
            <a:ahLst/>
            <a:cxnLst/>
            <a:rect l="l" t="t" r="r" b="b"/>
            <a:pathLst>
              <a:path w="9514205" h="73660">
                <a:moveTo>
                  <a:pt x="9514001" y="73393"/>
                </a:moveTo>
                <a:lnTo>
                  <a:pt x="0" y="50800"/>
                </a:lnTo>
                <a:lnTo>
                  <a:pt x="114" y="0"/>
                </a:lnTo>
                <a:lnTo>
                  <a:pt x="9514128" y="22593"/>
                </a:lnTo>
                <a:lnTo>
                  <a:pt x="9514001" y="73393"/>
                </a:lnTo>
                <a:close/>
              </a:path>
            </a:pathLst>
          </a:custGeom>
          <a:solidFill>
            <a:srgbClr val="505121"/>
          </a:solidFill>
        </p:spPr>
        <p:txBody>
          <a:bodyPr wrap="square" lIns="0" tIns="0" rIns="0" bIns="0" rtlCol="0"/>
          <a:lstStyle/>
          <a:p>
            <a:endParaRPr dirty="0"/>
          </a:p>
        </p:txBody>
      </p:sp>
      <p:sp>
        <p:nvSpPr>
          <p:cNvPr id="39" name="object 4">
            <a:extLst>
              <a:ext uri="{FF2B5EF4-FFF2-40B4-BE49-F238E27FC236}">
                <a16:creationId xmlns:a16="http://schemas.microsoft.com/office/drawing/2014/main" id="{EBA4BDC4-C266-4F1F-98CB-9E9DF91BD6A0}"/>
              </a:ext>
            </a:extLst>
          </p:cNvPr>
          <p:cNvSpPr/>
          <p:nvPr/>
        </p:nvSpPr>
        <p:spPr>
          <a:xfrm>
            <a:off x="833755" y="3020120"/>
            <a:ext cx="10685145" cy="2425700"/>
          </a:xfrm>
          <a:custGeom>
            <a:avLst/>
            <a:gdLst/>
            <a:ahLst/>
            <a:cxnLst/>
            <a:rect l="l" t="t" r="r" b="b"/>
            <a:pathLst>
              <a:path w="10685145" h="2425700">
                <a:moveTo>
                  <a:pt x="10684701" y="1231900"/>
                </a:moveTo>
                <a:lnTo>
                  <a:pt x="10684612" y="1219200"/>
                </a:lnTo>
                <a:lnTo>
                  <a:pt x="10684116" y="1206500"/>
                </a:lnTo>
                <a:lnTo>
                  <a:pt x="10683342" y="1181100"/>
                </a:lnTo>
                <a:lnTo>
                  <a:pt x="10682288" y="1168400"/>
                </a:lnTo>
                <a:lnTo>
                  <a:pt x="10680954" y="1143000"/>
                </a:lnTo>
                <a:lnTo>
                  <a:pt x="10679354" y="1117600"/>
                </a:lnTo>
                <a:lnTo>
                  <a:pt x="10677487" y="1104900"/>
                </a:lnTo>
                <a:lnTo>
                  <a:pt x="10675353" y="1079500"/>
                </a:lnTo>
                <a:lnTo>
                  <a:pt x="10672953" y="1066800"/>
                </a:lnTo>
                <a:lnTo>
                  <a:pt x="10670299" y="1041400"/>
                </a:lnTo>
                <a:lnTo>
                  <a:pt x="10667378" y="1028700"/>
                </a:lnTo>
                <a:lnTo>
                  <a:pt x="10664203" y="1003300"/>
                </a:lnTo>
                <a:lnTo>
                  <a:pt x="10660786" y="990600"/>
                </a:lnTo>
                <a:lnTo>
                  <a:pt x="10657116" y="965200"/>
                </a:lnTo>
                <a:lnTo>
                  <a:pt x="10653205" y="952500"/>
                </a:lnTo>
                <a:lnTo>
                  <a:pt x="10649052" y="939800"/>
                </a:lnTo>
                <a:lnTo>
                  <a:pt x="10644657" y="914400"/>
                </a:lnTo>
                <a:lnTo>
                  <a:pt x="10640022" y="901700"/>
                </a:lnTo>
                <a:lnTo>
                  <a:pt x="10635171" y="876300"/>
                </a:lnTo>
                <a:lnTo>
                  <a:pt x="10630078" y="863600"/>
                </a:lnTo>
                <a:lnTo>
                  <a:pt x="10624757" y="850900"/>
                </a:lnTo>
                <a:lnTo>
                  <a:pt x="10619219" y="825500"/>
                </a:lnTo>
                <a:lnTo>
                  <a:pt x="10613454" y="812800"/>
                </a:lnTo>
                <a:lnTo>
                  <a:pt x="10607472" y="800100"/>
                </a:lnTo>
                <a:lnTo>
                  <a:pt x="10601287" y="774700"/>
                </a:lnTo>
                <a:lnTo>
                  <a:pt x="10594886" y="762000"/>
                </a:lnTo>
                <a:lnTo>
                  <a:pt x="10588269" y="749300"/>
                </a:lnTo>
                <a:lnTo>
                  <a:pt x="10581450" y="736600"/>
                </a:lnTo>
                <a:lnTo>
                  <a:pt x="10574439" y="711200"/>
                </a:lnTo>
                <a:lnTo>
                  <a:pt x="10567226" y="698500"/>
                </a:lnTo>
                <a:lnTo>
                  <a:pt x="10559821" y="685800"/>
                </a:lnTo>
                <a:lnTo>
                  <a:pt x="10552214" y="673100"/>
                </a:lnTo>
                <a:lnTo>
                  <a:pt x="10544429" y="660400"/>
                </a:lnTo>
                <a:lnTo>
                  <a:pt x="10536453" y="635000"/>
                </a:lnTo>
                <a:lnTo>
                  <a:pt x="10511460" y="596900"/>
                </a:lnTo>
                <a:lnTo>
                  <a:pt x="10484904" y="558800"/>
                </a:lnTo>
                <a:lnTo>
                  <a:pt x="10456901" y="520700"/>
                </a:lnTo>
                <a:lnTo>
                  <a:pt x="10427513" y="482600"/>
                </a:lnTo>
                <a:lnTo>
                  <a:pt x="10396842" y="444500"/>
                </a:lnTo>
                <a:lnTo>
                  <a:pt x="10364965" y="406400"/>
                </a:lnTo>
                <a:lnTo>
                  <a:pt x="10343096" y="381000"/>
                </a:lnTo>
                <a:lnTo>
                  <a:pt x="10331983" y="381000"/>
                </a:lnTo>
                <a:lnTo>
                  <a:pt x="10320757" y="368300"/>
                </a:lnTo>
                <a:lnTo>
                  <a:pt x="10297973" y="342900"/>
                </a:lnTo>
                <a:lnTo>
                  <a:pt x="10274770" y="317500"/>
                </a:lnTo>
                <a:lnTo>
                  <a:pt x="10263022" y="317500"/>
                </a:lnTo>
                <a:lnTo>
                  <a:pt x="10251173" y="304800"/>
                </a:lnTo>
                <a:lnTo>
                  <a:pt x="10227208" y="279400"/>
                </a:lnTo>
                <a:lnTo>
                  <a:pt x="10215105" y="279400"/>
                </a:lnTo>
                <a:lnTo>
                  <a:pt x="10190645" y="254000"/>
                </a:lnTo>
                <a:lnTo>
                  <a:pt x="10178288" y="254000"/>
                </a:lnTo>
                <a:lnTo>
                  <a:pt x="10153383" y="228600"/>
                </a:lnTo>
                <a:lnTo>
                  <a:pt x="10140759" y="228600"/>
                </a:lnTo>
                <a:lnTo>
                  <a:pt x="10115525" y="203200"/>
                </a:lnTo>
                <a:lnTo>
                  <a:pt x="10064267" y="177800"/>
                </a:lnTo>
                <a:lnTo>
                  <a:pt x="9853993" y="76200"/>
                </a:lnTo>
                <a:lnTo>
                  <a:pt x="9827527" y="76200"/>
                </a:lnTo>
                <a:lnTo>
                  <a:pt x="9774745" y="50800"/>
                </a:lnTo>
                <a:lnTo>
                  <a:pt x="9748469" y="50800"/>
                </a:lnTo>
                <a:lnTo>
                  <a:pt x="9722320" y="38100"/>
                </a:lnTo>
                <a:lnTo>
                  <a:pt x="9696298" y="38100"/>
                </a:lnTo>
                <a:lnTo>
                  <a:pt x="9670428" y="25400"/>
                </a:lnTo>
                <a:lnTo>
                  <a:pt x="9644761" y="25400"/>
                </a:lnTo>
                <a:lnTo>
                  <a:pt x="9619285" y="12700"/>
                </a:lnTo>
                <a:lnTo>
                  <a:pt x="9569069" y="12700"/>
                </a:lnTo>
                <a:lnTo>
                  <a:pt x="9544367" y="0"/>
                </a:lnTo>
                <a:lnTo>
                  <a:pt x="9403588" y="0"/>
                </a:lnTo>
                <a:lnTo>
                  <a:pt x="9403563" y="482"/>
                </a:lnTo>
                <a:lnTo>
                  <a:pt x="0" y="12649"/>
                </a:lnTo>
                <a:lnTo>
                  <a:pt x="63" y="63449"/>
                </a:lnTo>
                <a:lnTo>
                  <a:pt x="9426702" y="51244"/>
                </a:lnTo>
                <a:lnTo>
                  <a:pt x="9426689" y="50800"/>
                </a:lnTo>
                <a:lnTo>
                  <a:pt x="9537421" y="50800"/>
                </a:lnTo>
                <a:lnTo>
                  <a:pt x="9561665" y="63500"/>
                </a:lnTo>
                <a:lnTo>
                  <a:pt x="9609607" y="63500"/>
                </a:lnTo>
                <a:lnTo>
                  <a:pt x="9634626" y="76200"/>
                </a:lnTo>
                <a:lnTo>
                  <a:pt x="9658972" y="76200"/>
                </a:lnTo>
                <a:lnTo>
                  <a:pt x="9684385" y="88900"/>
                </a:lnTo>
                <a:lnTo>
                  <a:pt x="9709074" y="88900"/>
                </a:lnTo>
                <a:lnTo>
                  <a:pt x="9734791" y="101600"/>
                </a:lnTo>
                <a:lnTo>
                  <a:pt x="9759734" y="101600"/>
                </a:lnTo>
                <a:lnTo>
                  <a:pt x="9785655" y="114300"/>
                </a:lnTo>
                <a:lnTo>
                  <a:pt x="9810737" y="114300"/>
                </a:lnTo>
                <a:lnTo>
                  <a:pt x="9836760" y="127000"/>
                </a:lnTo>
                <a:lnTo>
                  <a:pt x="9836302" y="127000"/>
                </a:lnTo>
                <a:lnTo>
                  <a:pt x="9862337" y="139700"/>
                </a:lnTo>
                <a:lnTo>
                  <a:pt x="9861893" y="139700"/>
                </a:lnTo>
                <a:lnTo>
                  <a:pt x="9887915" y="152400"/>
                </a:lnTo>
                <a:lnTo>
                  <a:pt x="9887458" y="152400"/>
                </a:lnTo>
                <a:lnTo>
                  <a:pt x="9913442" y="165100"/>
                </a:lnTo>
                <a:lnTo>
                  <a:pt x="9938461" y="165100"/>
                </a:lnTo>
                <a:lnTo>
                  <a:pt x="9964306" y="177800"/>
                </a:lnTo>
                <a:lnTo>
                  <a:pt x="9963848" y="177800"/>
                </a:lnTo>
                <a:lnTo>
                  <a:pt x="9989579" y="190500"/>
                </a:lnTo>
                <a:lnTo>
                  <a:pt x="9989121" y="190500"/>
                </a:lnTo>
                <a:lnTo>
                  <a:pt x="10014725" y="203200"/>
                </a:lnTo>
                <a:lnTo>
                  <a:pt x="10014255" y="203200"/>
                </a:lnTo>
                <a:lnTo>
                  <a:pt x="10039693" y="215900"/>
                </a:lnTo>
                <a:lnTo>
                  <a:pt x="10039223" y="215900"/>
                </a:lnTo>
                <a:lnTo>
                  <a:pt x="10064483" y="241300"/>
                </a:lnTo>
                <a:lnTo>
                  <a:pt x="10064013" y="241300"/>
                </a:lnTo>
                <a:lnTo>
                  <a:pt x="10089070" y="254000"/>
                </a:lnTo>
                <a:lnTo>
                  <a:pt x="10088601" y="254000"/>
                </a:lnTo>
                <a:lnTo>
                  <a:pt x="10113416" y="266700"/>
                </a:lnTo>
                <a:lnTo>
                  <a:pt x="10113061" y="266700"/>
                </a:lnTo>
                <a:lnTo>
                  <a:pt x="10125380" y="279400"/>
                </a:lnTo>
                <a:lnTo>
                  <a:pt x="10137153" y="279400"/>
                </a:lnTo>
                <a:lnTo>
                  <a:pt x="10149332" y="292100"/>
                </a:lnTo>
                <a:lnTo>
                  <a:pt x="10149091" y="292100"/>
                </a:lnTo>
                <a:lnTo>
                  <a:pt x="10161194" y="304800"/>
                </a:lnTo>
                <a:lnTo>
                  <a:pt x="10172751" y="304800"/>
                </a:lnTo>
                <a:lnTo>
                  <a:pt x="10184701" y="317500"/>
                </a:lnTo>
                <a:lnTo>
                  <a:pt x="10184460" y="317500"/>
                </a:lnTo>
                <a:lnTo>
                  <a:pt x="10196335" y="330200"/>
                </a:lnTo>
                <a:lnTo>
                  <a:pt x="10207638" y="330200"/>
                </a:lnTo>
                <a:lnTo>
                  <a:pt x="10219322" y="342900"/>
                </a:lnTo>
                <a:lnTo>
                  <a:pt x="10219080" y="342900"/>
                </a:lnTo>
                <a:lnTo>
                  <a:pt x="10230688" y="355600"/>
                </a:lnTo>
                <a:lnTo>
                  <a:pt x="10230447" y="355600"/>
                </a:lnTo>
                <a:lnTo>
                  <a:pt x="10241953" y="368300"/>
                </a:lnTo>
                <a:lnTo>
                  <a:pt x="10252888" y="368300"/>
                </a:lnTo>
                <a:lnTo>
                  <a:pt x="10264203" y="381000"/>
                </a:lnTo>
                <a:lnTo>
                  <a:pt x="10263962" y="381000"/>
                </a:lnTo>
                <a:lnTo>
                  <a:pt x="10275164" y="393700"/>
                </a:lnTo>
                <a:lnTo>
                  <a:pt x="10274922" y="393700"/>
                </a:lnTo>
                <a:lnTo>
                  <a:pt x="10286022" y="406400"/>
                </a:lnTo>
                <a:lnTo>
                  <a:pt x="10296538" y="406400"/>
                </a:lnTo>
                <a:lnTo>
                  <a:pt x="10307409" y="419100"/>
                </a:lnTo>
                <a:lnTo>
                  <a:pt x="10307180" y="419100"/>
                </a:lnTo>
                <a:lnTo>
                  <a:pt x="10317937" y="431800"/>
                </a:lnTo>
                <a:lnTo>
                  <a:pt x="10317696" y="431800"/>
                </a:lnTo>
                <a:lnTo>
                  <a:pt x="10328338" y="444500"/>
                </a:lnTo>
                <a:lnTo>
                  <a:pt x="10328110" y="444500"/>
                </a:lnTo>
                <a:lnTo>
                  <a:pt x="10338625" y="457200"/>
                </a:lnTo>
                <a:lnTo>
                  <a:pt x="10338397" y="457200"/>
                </a:lnTo>
                <a:lnTo>
                  <a:pt x="10348785" y="469900"/>
                </a:lnTo>
                <a:lnTo>
                  <a:pt x="10348557" y="469900"/>
                </a:lnTo>
                <a:lnTo>
                  <a:pt x="10358818" y="482600"/>
                </a:lnTo>
                <a:lnTo>
                  <a:pt x="10368496" y="482600"/>
                </a:lnTo>
                <a:lnTo>
                  <a:pt x="10378491" y="495300"/>
                </a:lnTo>
                <a:lnTo>
                  <a:pt x="10378275" y="495300"/>
                </a:lnTo>
                <a:lnTo>
                  <a:pt x="10388130" y="508000"/>
                </a:lnTo>
                <a:lnTo>
                  <a:pt x="10387901" y="508000"/>
                </a:lnTo>
                <a:lnTo>
                  <a:pt x="10397630" y="520700"/>
                </a:lnTo>
                <a:lnTo>
                  <a:pt x="10397401" y="520700"/>
                </a:lnTo>
                <a:lnTo>
                  <a:pt x="10406977" y="533400"/>
                </a:lnTo>
                <a:lnTo>
                  <a:pt x="10406761" y="533400"/>
                </a:lnTo>
                <a:lnTo>
                  <a:pt x="10416197" y="546100"/>
                </a:lnTo>
                <a:lnTo>
                  <a:pt x="10415981" y="546100"/>
                </a:lnTo>
                <a:lnTo>
                  <a:pt x="10425252" y="558800"/>
                </a:lnTo>
                <a:lnTo>
                  <a:pt x="10425036" y="558800"/>
                </a:lnTo>
                <a:lnTo>
                  <a:pt x="10434168" y="571500"/>
                </a:lnTo>
                <a:lnTo>
                  <a:pt x="10433964" y="571500"/>
                </a:lnTo>
                <a:lnTo>
                  <a:pt x="10442931" y="584200"/>
                </a:lnTo>
                <a:lnTo>
                  <a:pt x="10442727" y="584200"/>
                </a:lnTo>
                <a:lnTo>
                  <a:pt x="10451528" y="596900"/>
                </a:lnTo>
                <a:lnTo>
                  <a:pt x="10451325" y="596900"/>
                </a:lnTo>
                <a:lnTo>
                  <a:pt x="10459974" y="609600"/>
                </a:lnTo>
                <a:lnTo>
                  <a:pt x="10459783" y="609600"/>
                </a:lnTo>
                <a:lnTo>
                  <a:pt x="10468267" y="622300"/>
                </a:lnTo>
                <a:lnTo>
                  <a:pt x="10468064" y="622300"/>
                </a:lnTo>
                <a:lnTo>
                  <a:pt x="10476382" y="635000"/>
                </a:lnTo>
                <a:lnTo>
                  <a:pt x="10476192" y="635000"/>
                </a:lnTo>
                <a:lnTo>
                  <a:pt x="10484333" y="647700"/>
                </a:lnTo>
                <a:lnTo>
                  <a:pt x="10484142" y="647700"/>
                </a:lnTo>
                <a:lnTo>
                  <a:pt x="10492118" y="660400"/>
                </a:lnTo>
                <a:lnTo>
                  <a:pt x="10491927" y="660400"/>
                </a:lnTo>
                <a:lnTo>
                  <a:pt x="10499725" y="685800"/>
                </a:lnTo>
                <a:lnTo>
                  <a:pt x="10499547" y="685800"/>
                </a:lnTo>
                <a:lnTo>
                  <a:pt x="10507154" y="698500"/>
                </a:lnTo>
                <a:lnTo>
                  <a:pt x="10506977" y="698500"/>
                </a:lnTo>
                <a:lnTo>
                  <a:pt x="10514406" y="711200"/>
                </a:lnTo>
                <a:lnTo>
                  <a:pt x="10514241" y="711200"/>
                </a:lnTo>
                <a:lnTo>
                  <a:pt x="10521480" y="723900"/>
                </a:lnTo>
                <a:lnTo>
                  <a:pt x="10521315" y="723900"/>
                </a:lnTo>
                <a:lnTo>
                  <a:pt x="10528364" y="736600"/>
                </a:lnTo>
                <a:lnTo>
                  <a:pt x="10528198" y="736600"/>
                </a:lnTo>
                <a:lnTo>
                  <a:pt x="10535056" y="749300"/>
                </a:lnTo>
                <a:lnTo>
                  <a:pt x="10534904" y="749300"/>
                </a:lnTo>
                <a:lnTo>
                  <a:pt x="10541559" y="762000"/>
                </a:lnTo>
                <a:lnTo>
                  <a:pt x="10541419" y="762000"/>
                </a:lnTo>
                <a:lnTo>
                  <a:pt x="10547871" y="787400"/>
                </a:lnTo>
                <a:lnTo>
                  <a:pt x="10547731" y="787400"/>
                </a:lnTo>
                <a:lnTo>
                  <a:pt x="10553992" y="800100"/>
                </a:lnTo>
                <a:lnTo>
                  <a:pt x="10553852" y="800100"/>
                </a:lnTo>
                <a:lnTo>
                  <a:pt x="10559910" y="812800"/>
                </a:lnTo>
                <a:lnTo>
                  <a:pt x="10559771" y="812800"/>
                </a:lnTo>
                <a:lnTo>
                  <a:pt x="10565613" y="825500"/>
                </a:lnTo>
                <a:lnTo>
                  <a:pt x="10565486" y="825500"/>
                </a:lnTo>
                <a:lnTo>
                  <a:pt x="10571124" y="850900"/>
                </a:lnTo>
                <a:lnTo>
                  <a:pt x="10570997" y="850900"/>
                </a:lnTo>
                <a:lnTo>
                  <a:pt x="10576420" y="863600"/>
                </a:lnTo>
                <a:lnTo>
                  <a:pt x="10581513" y="876300"/>
                </a:lnTo>
                <a:lnTo>
                  <a:pt x="10586377" y="889000"/>
                </a:lnTo>
                <a:lnTo>
                  <a:pt x="10591038" y="914400"/>
                </a:lnTo>
                <a:lnTo>
                  <a:pt x="10595470" y="927100"/>
                </a:lnTo>
                <a:lnTo>
                  <a:pt x="10599674" y="939800"/>
                </a:lnTo>
                <a:lnTo>
                  <a:pt x="10603662" y="965200"/>
                </a:lnTo>
                <a:lnTo>
                  <a:pt x="10607408" y="977900"/>
                </a:lnTo>
                <a:lnTo>
                  <a:pt x="10610926" y="1003300"/>
                </a:lnTo>
                <a:lnTo>
                  <a:pt x="10614216" y="1016000"/>
                </a:lnTo>
                <a:lnTo>
                  <a:pt x="10617251" y="1028700"/>
                </a:lnTo>
                <a:lnTo>
                  <a:pt x="10620058" y="1054100"/>
                </a:lnTo>
                <a:lnTo>
                  <a:pt x="10622610" y="1066800"/>
                </a:lnTo>
                <a:lnTo>
                  <a:pt x="10624909" y="1092200"/>
                </a:lnTo>
                <a:lnTo>
                  <a:pt x="10626966" y="1104900"/>
                </a:lnTo>
                <a:lnTo>
                  <a:pt x="10628770" y="1130300"/>
                </a:lnTo>
                <a:lnTo>
                  <a:pt x="10630306" y="1143000"/>
                </a:lnTo>
                <a:lnTo>
                  <a:pt x="10631589" y="1168400"/>
                </a:lnTo>
                <a:lnTo>
                  <a:pt x="10632592" y="1181100"/>
                </a:lnTo>
                <a:lnTo>
                  <a:pt x="10633342" y="1206500"/>
                </a:lnTo>
                <a:lnTo>
                  <a:pt x="10633824" y="1231900"/>
                </a:lnTo>
                <a:lnTo>
                  <a:pt x="10634002" y="1244600"/>
                </a:lnTo>
                <a:lnTo>
                  <a:pt x="10633875" y="1270000"/>
                </a:lnTo>
                <a:lnTo>
                  <a:pt x="10633431" y="1282700"/>
                </a:lnTo>
                <a:lnTo>
                  <a:pt x="10632681" y="1308100"/>
                </a:lnTo>
                <a:lnTo>
                  <a:pt x="10631627" y="1320800"/>
                </a:lnTo>
                <a:lnTo>
                  <a:pt x="10630281" y="1346200"/>
                </a:lnTo>
                <a:lnTo>
                  <a:pt x="10628643" y="1358900"/>
                </a:lnTo>
                <a:lnTo>
                  <a:pt x="10626712" y="1384300"/>
                </a:lnTo>
                <a:lnTo>
                  <a:pt x="10624490" y="1397000"/>
                </a:lnTo>
                <a:lnTo>
                  <a:pt x="10622001" y="1422400"/>
                </a:lnTo>
                <a:lnTo>
                  <a:pt x="10619219" y="1435100"/>
                </a:lnTo>
                <a:lnTo>
                  <a:pt x="10616171" y="1447800"/>
                </a:lnTo>
                <a:lnTo>
                  <a:pt x="10612857" y="1473200"/>
                </a:lnTo>
                <a:lnTo>
                  <a:pt x="10609275" y="1485900"/>
                </a:lnTo>
                <a:lnTo>
                  <a:pt x="10605427" y="1511300"/>
                </a:lnTo>
                <a:lnTo>
                  <a:pt x="10605529" y="1498600"/>
                </a:lnTo>
                <a:lnTo>
                  <a:pt x="10601325" y="1524000"/>
                </a:lnTo>
                <a:lnTo>
                  <a:pt x="10596969" y="1536700"/>
                </a:lnTo>
                <a:lnTo>
                  <a:pt x="10592372" y="1549400"/>
                </a:lnTo>
                <a:lnTo>
                  <a:pt x="10587520" y="1574800"/>
                </a:lnTo>
                <a:lnTo>
                  <a:pt x="10587647" y="1574800"/>
                </a:lnTo>
                <a:lnTo>
                  <a:pt x="10582427" y="1587500"/>
                </a:lnTo>
                <a:lnTo>
                  <a:pt x="10582554" y="1587500"/>
                </a:lnTo>
                <a:lnTo>
                  <a:pt x="10577093" y="1600200"/>
                </a:lnTo>
                <a:lnTo>
                  <a:pt x="10577233" y="1600200"/>
                </a:lnTo>
                <a:lnTo>
                  <a:pt x="10571531" y="1625600"/>
                </a:lnTo>
                <a:lnTo>
                  <a:pt x="10571671" y="1625600"/>
                </a:lnTo>
                <a:lnTo>
                  <a:pt x="10565727" y="1638300"/>
                </a:lnTo>
                <a:lnTo>
                  <a:pt x="10565879" y="1638300"/>
                </a:lnTo>
                <a:lnTo>
                  <a:pt x="10559707" y="1651000"/>
                </a:lnTo>
                <a:lnTo>
                  <a:pt x="10559860" y="1651000"/>
                </a:lnTo>
                <a:lnTo>
                  <a:pt x="10553459" y="1663700"/>
                </a:lnTo>
                <a:lnTo>
                  <a:pt x="10553624" y="1663700"/>
                </a:lnTo>
                <a:lnTo>
                  <a:pt x="10546994" y="1676400"/>
                </a:lnTo>
                <a:lnTo>
                  <a:pt x="10547160" y="1676400"/>
                </a:lnTo>
                <a:lnTo>
                  <a:pt x="10540314" y="1701800"/>
                </a:lnTo>
                <a:lnTo>
                  <a:pt x="10540492" y="1701800"/>
                </a:lnTo>
                <a:lnTo>
                  <a:pt x="10533418" y="1714500"/>
                </a:lnTo>
                <a:lnTo>
                  <a:pt x="10533596" y="1714500"/>
                </a:lnTo>
                <a:lnTo>
                  <a:pt x="10526319" y="1727200"/>
                </a:lnTo>
                <a:lnTo>
                  <a:pt x="10526497" y="1727200"/>
                </a:lnTo>
                <a:lnTo>
                  <a:pt x="10519016" y="1739900"/>
                </a:lnTo>
                <a:lnTo>
                  <a:pt x="10519207" y="1739900"/>
                </a:lnTo>
                <a:lnTo>
                  <a:pt x="10511498" y="1752600"/>
                </a:lnTo>
                <a:lnTo>
                  <a:pt x="10511701" y="1752600"/>
                </a:lnTo>
                <a:lnTo>
                  <a:pt x="10503802" y="1765300"/>
                </a:lnTo>
                <a:lnTo>
                  <a:pt x="10504005" y="1765300"/>
                </a:lnTo>
                <a:lnTo>
                  <a:pt x="10495902" y="1778000"/>
                </a:lnTo>
                <a:lnTo>
                  <a:pt x="10496105" y="1778000"/>
                </a:lnTo>
                <a:lnTo>
                  <a:pt x="10487812" y="1790700"/>
                </a:lnTo>
                <a:lnTo>
                  <a:pt x="10488028" y="1790700"/>
                </a:lnTo>
                <a:lnTo>
                  <a:pt x="10479545" y="1803400"/>
                </a:lnTo>
                <a:lnTo>
                  <a:pt x="10479761" y="1803400"/>
                </a:lnTo>
                <a:lnTo>
                  <a:pt x="10471086" y="1816100"/>
                </a:lnTo>
                <a:lnTo>
                  <a:pt x="10471302" y="1816100"/>
                </a:lnTo>
                <a:lnTo>
                  <a:pt x="10462463" y="1828800"/>
                </a:lnTo>
                <a:lnTo>
                  <a:pt x="10462679" y="1828800"/>
                </a:lnTo>
                <a:lnTo>
                  <a:pt x="10453649" y="1841500"/>
                </a:lnTo>
                <a:lnTo>
                  <a:pt x="10453878" y="1841500"/>
                </a:lnTo>
                <a:lnTo>
                  <a:pt x="10444670" y="1866900"/>
                </a:lnTo>
                <a:lnTo>
                  <a:pt x="10444899" y="1854200"/>
                </a:lnTo>
                <a:lnTo>
                  <a:pt x="10435526" y="1866900"/>
                </a:lnTo>
                <a:lnTo>
                  <a:pt x="10435755" y="1866900"/>
                </a:lnTo>
                <a:lnTo>
                  <a:pt x="10426217" y="1879600"/>
                </a:lnTo>
                <a:lnTo>
                  <a:pt x="10426446" y="1879600"/>
                </a:lnTo>
                <a:lnTo>
                  <a:pt x="10416743" y="1892300"/>
                </a:lnTo>
                <a:lnTo>
                  <a:pt x="10416984" y="1892300"/>
                </a:lnTo>
                <a:lnTo>
                  <a:pt x="10407117" y="1905000"/>
                </a:lnTo>
                <a:lnTo>
                  <a:pt x="10407358" y="1905000"/>
                </a:lnTo>
                <a:lnTo>
                  <a:pt x="10397338" y="1917700"/>
                </a:lnTo>
                <a:lnTo>
                  <a:pt x="10397579" y="1917700"/>
                </a:lnTo>
                <a:lnTo>
                  <a:pt x="10387419" y="1930400"/>
                </a:lnTo>
                <a:lnTo>
                  <a:pt x="10387660" y="1930400"/>
                </a:lnTo>
                <a:lnTo>
                  <a:pt x="10377348" y="1943100"/>
                </a:lnTo>
                <a:lnTo>
                  <a:pt x="10377589" y="1943100"/>
                </a:lnTo>
                <a:lnTo>
                  <a:pt x="10367137" y="1955800"/>
                </a:lnTo>
                <a:lnTo>
                  <a:pt x="10367378" y="1955800"/>
                </a:lnTo>
                <a:lnTo>
                  <a:pt x="10356786" y="1968500"/>
                </a:lnTo>
                <a:lnTo>
                  <a:pt x="10357028" y="1968500"/>
                </a:lnTo>
                <a:lnTo>
                  <a:pt x="10346296" y="1981200"/>
                </a:lnTo>
                <a:lnTo>
                  <a:pt x="10346538" y="1981200"/>
                </a:lnTo>
                <a:lnTo>
                  <a:pt x="10335679" y="1993900"/>
                </a:lnTo>
                <a:lnTo>
                  <a:pt x="10325189" y="1993900"/>
                </a:lnTo>
                <a:lnTo>
                  <a:pt x="10314076" y="2006600"/>
                </a:lnTo>
                <a:lnTo>
                  <a:pt x="10314318" y="2006600"/>
                </a:lnTo>
                <a:lnTo>
                  <a:pt x="10303091" y="2019300"/>
                </a:lnTo>
                <a:lnTo>
                  <a:pt x="10303345" y="2019300"/>
                </a:lnTo>
                <a:lnTo>
                  <a:pt x="10292004" y="2032000"/>
                </a:lnTo>
                <a:lnTo>
                  <a:pt x="10292245" y="2032000"/>
                </a:lnTo>
                <a:lnTo>
                  <a:pt x="10280790" y="2044700"/>
                </a:lnTo>
                <a:lnTo>
                  <a:pt x="10269715" y="2044700"/>
                </a:lnTo>
                <a:lnTo>
                  <a:pt x="10258057" y="2057400"/>
                </a:lnTo>
                <a:lnTo>
                  <a:pt x="10258298" y="2057400"/>
                </a:lnTo>
                <a:lnTo>
                  <a:pt x="10246538" y="2070100"/>
                </a:lnTo>
                <a:lnTo>
                  <a:pt x="10246779" y="2070100"/>
                </a:lnTo>
                <a:lnTo>
                  <a:pt x="10234930" y="2082800"/>
                </a:lnTo>
                <a:lnTo>
                  <a:pt x="10223462" y="2082800"/>
                </a:lnTo>
                <a:lnTo>
                  <a:pt x="10211422" y="2095500"/>
                </a:lnTo>
                <a:lnTo>
                  <a:pt x="10211664" y="2095500"/>
                </a:lnTo>
                <a:lnTo>
                  <a:pt x="10199548" y="2108200"/>
                </a:lnTo>
                <a:lnTo>
                  <a:pt x="10199789" y="2108200"/>
                </a:lnTo>
                <a:lnTo>
                  <a:pt x="10187597" y="2120900"/>
                </a:lnTo>
                <a:lnTo>
                  <a:pt x="10175799" y="2120900"/>
                </a:lnTo>
                <a:lnTo>
                  <a:pt x="10163454" y="2133600"/>
                </a:lnTo>
                <a:lnTo>
                  <a:pt x="10163683" y="2133600"/>
                </a:lnTo>
                <a:lnTo>
                  <a:pt x="10151275" y="2146300"/>
                </a:lnTo>
                <a:lnTo>
                  <a:pt x="10139274" y="2146300"/>
                </a:lnTo>
                <a:lnTo>
                  <a:pt x="10126726" y="2159000"/>
                </a:lnTo>
                <a:lnTo>
                  <a:pt x="10127082" y="2159000"/>
                </a:lnTo>
                <a:lnTo>
                  <a:pt x="10101847" y="2171700"/>
                </a:lnTo>
                <a:lnTo>
                  <a:pt x="10102304" y="2171700"/>
                </a:lnTo>
                <a:lnTo>
                  <a:pt x="10076878" y="2184400"/>
                </a:lnTo>
                <a:lnTo>
                  <a:pt x="10077336" y="2184400"/>
                </a:lnTo>
                <a:lnTo>
                  <a:pt x="10051745" y="2197100"/>
                </a:lnTo>
                <a:lnTo>
                  <a:pt x="10052202" y="2197100"/>
                </a:lnTo>
                <a:lnTo>
                  <a:pt x="10026472" y="2209800"/>
                </a:lnTo>
                <a:lnTo>
                  <a:pt x="10026929" y="2209800"/>
                </a:lnTo>
                <a:lnTo>
                  <a:pt x="10001110" y="2222500"/>
                </a:lnTo>
                <a:lnTo>
                  <a:pt x="10001555" y="2222500"/>
                </a:lnTo>
                <a:lnTo>
                  <a:pt x="9975672" y="2235200"/>
                </a:lnTo>
                <a:lnTo>
                  <a:pt x="9976117" y="2235200"/>
                </a:lnTo>
                <a:lnTo>
                  <a:pt x="9950196" y="2247900"/>
                </a:lnTo>
                <a:lnTo>
                  <a:pt x="9950628" y="2247900"/>
                </a:lnTo>
                <a:lnTo>
                  <a:pt x="9924707" y="2260600"/>
                </a:lnTo>
                <a:lnTo>
                  <a:pt x="9925152" y="2260600"/>
                </a:lnTo>
                <a:lnTo>
                  <a:pt x="9899256" y="2273300"/>
                </a:lnTo>
                <a:lnTo>
                  <a:pt x="9899688" y="2273300"/>
                </a:lnTo>
                <a:lnTo>
                  <a:pt x="9873856" y="2286000"/>
                </a:lnTo>
                <a:lnTo>
                  <a:pt x="9874275" y="2286000"/>
                </a:lnTo>
                <a:lnTo>
                  <a:pt x="9848532" y="2298700"/>
                </a:lnTo>
                <a:lnTo>
                  <a:pt x="9823767" y="2298700"/>
                </a:lnTo>
                <a:lnTo>
                  <a:pt x="9798304" y="2311400"/>
                </a:lnTo>
                <a:lnTo>
                  <a:pt x="9798736" y="2311400"/>
                </a:lnTo>
                <a:lnTo>
                  <a:pt x="9773450" y="2324100"/>
                </a:lnTo>
                <a:lnTo>
                  <a:pt x="9749244" y="2324100"/>
                </a:lnTo>
                <a:lnTo>
                  <a:pt x="9724428" y="2336800"/>
                </a:lnTo>
                <a:lnTo>
                  <a:pt x="9700755" y="2336800"/>
                </a:lnTo>
                <a:lnTo>
                  <a:pt x="9676536" y="2349500"/>
                </a:lnTo>
                <a:lnTo>
                  <a:pt x="9653537" y="2349500"/>
                </a:lnTo>
                <a:lnTo>
                  <a:pt x="9630042" y="2362200"/>
                </a:lnTo>
                <a:lnTo>
                  <a:pt x="9563964" y="2362200"/>
                </a:lnTo>
                <a:lnTo>
                  <a:pt x="9542272" y="2374900"/>
                </a:lnTo>
                <a:lnTo>
                  <a:pt x="9427794" y="2374900"/>
                </a:lnTo>
                <a:lnTo>
                  <a:pt x="9427845" y="2425700"/>
                </a:lnTo>
                <a:lnTo>
                  <a:pt x="9548685" y="2425700"/>
                </a:lnTo>
                <a:lnTo>
                  <a:pt x="9570847" y="2413000"/>
                </a:lnTo>
                <a:lnTo>
                  <a:pt x="9616605" y="2413000"/>
                </a:lnTo>
                <a:lnTo>
                  <a:pt x="9640151" y="2400300"/>
                </a:lnTo>
                <a:lnTo>
                  <a:pt x="9688398" y="2400300"/>
                </a:lnTo>
                <a:lnTo>
                  <a:pt x="9713049" y="2387600"/>
                </a:lnTo>
                <a:lnTo>
                  <a:pt x="9738004" y="2387600"/>
                </a:lnTo>
                <a:lnTo>
                  <a:pt x="9788715" y="2362200"/>
                </a:lnTo>
                <a:lnTo>
                  <a:pt x="9814420" y="2362200"/>
                </a:lnTo>
                <a:lnTo>
                  <a:pt x="9866351" y="2336800"/>
                </a:lnTo>
                <a:lnTo>
                  <a:pt x="9892525" y="2336800"/>
                </a:lnTo>
                <a:lnTo>
                  <a:pt x="10102647" y="2235200"/>
                </a:lnTo>
                <a:lnTo>
                  <a:pt x="10128542" y="2209800"/>
                </a:lnTo>
                <a:lnTo>
                  <a:pt x="10154183" y="2197100"/>
                </a:lnTo>
                <a:lnTo>
                  <a:pt x="10167010" y="2197100"/>
                </a:lnTo>
                <a:lnTo>
                  <a:pt x="10192372" y="2171700"/>
                </a:lnTo>
                <a:lnTo>
                  <a:pt x="10204958" y="2171700"/>
                </a:lnTo>
                <a:lnTo>
                  <a:pt x="10217480" y="2159000"/>
                </a:lnTo>
                <a:lnTo>
                  <a:pt x="10242271" y="2133600"/>
                </a:lnTo>
                <a:lnTo>
                  <a:pt x="10254551" y="2133600"/>
                </a:lnTo>
                <a:lnTo>
                  <a:pt x="10266743" y="2120900"/>
                </a:lnTo>
                <a:lnTo>
                  <a:pt x="10290848" y="2095500"/>
                </a:lnTo>
                <a:lnTo>
                  <a:pt x="10302748" y="2095500"/>
                </a:lnTo>
                <a:lnTo>
                  <a:pt x="10337838" y="2057400"/>
                </a:lnTo>
                <a:lnTo>
                  <a:pt x="10371887" y="2019300"/>
                </a:lnTo>
                <a:lnTo>
                  <a:pt x="10382987" y="2019300"/>
                </a:lnTo>
                <a:lnTo>
                  <a:pt x="10415486" y="1981200"/>
                </a:lnTo>
                <a:lnTo>
                  <a:pt x="10446677" y="1943100"/>
                </a:lnTo>
                <a:lnTo>
                  <a:pt x="10476471" y="1905000"/>
                </a:lnTo>
                <a:lnTo>
                  <a:pt x="10504754" y="1866900"/>
                </a:lnTo>
                <a:lnTo>
                  <a:pt x="10531386" y="1816100"/>
                </a:lnTo>
                <a:lnTo>
                  <a:pt x="10539882" y="1803400"/>
                </a:lnTo>
                <a:lnTo>
                  <a:pt x="10564178" y="1765300"/>
                </a:lnTo>
                <a:lnTo>
                  <a:pt x="10579329" y="1727200"/>
                </a:lnTo>
                <a:lnTo>
                  <a:pt x="10586568" y="1714500"/>
                </a:lnTo>
                <a:lnTo>
                  <a:pt x="10593591" y="1701800"/>
                </a:lnTo>
                <a:lnTo>
                  <a:pt x="10600398" y="1689100"/>
                </a:lnTo>
                <a:lnTo>
                  <a:pt x="10606964" y="1663700"/>
                </a:lnTo>
                <a:lnTo>
                  <a:pt x="10613288" y="1651000"/>
                </a:lnTo>
                <a:lnTo>
                  <a:pt x="10619384" y="1638300"/>
                </a:lnTo>
                <a:lnTo>
                  <a:pt x="10625226" y="1625600"/>
                </a:lnTo>
                <a:lnTo>
                  <a:pt x="10630827" y="1600200"/>
                </a:lnTo>
                <a:lnTo>
                  <a:pt x="10636174" y="1587500"/>
                </a:lnTo>
                <a:lnTo>
                  <a:pt x="10641267" y="1574800"/>
                </a:lnTo>
                <a:lnTo>
                  <a:pt x="10646093" y="1549400"/>
                </a:lnTo>
                <a:lnTo>
                  <a:pt x="10650665" y="1536700"/>
                </a:lnTo>
                <a:lnTo>
                  <a:pt x="10654957" y="1511300"/>
                </a:lnTo>
                <a:lnTo>
                  <a:pt x="10658983" y="1498600"/>
                </a:lnTo>
                <a:lnTo>
                  <a:pt x="10662742" y="1485900"/>
                </a:lnTo>
                <a:lnTo>
                  <a:pt x="10666209" y="1460500"/>
                </a:lnTo>
                <a:lnTo>
                  <a:pt x="10669397" y="1447800"/>
                </a:lnTo>
                <a:lnTo>
                  <a:pt x="10672305" y="1422400"/>
                </a:lnTo>
                <a:lnTo>
                  <a:pt x="10674909" y="1409700"/>
                </a:lnTo>
                <a:lnTo>
                  <a:pt x="10677220" y="1384300"/>
                </a:lnTo>
                <a:lnTo>
                  <a:pt x="10679227" y="1371600"/>
                </a:lnTo>
                <a:lnTo>
                  <a:pt x="10680941" y="1346200"/>
                </a:lnTo>
                <a:lnTo>
                  <a:pt x="10682351" y="1320800"/>
                </a:lnTo>
                <a:lnTo>
                  <a:pt x="10683431" y="1308100"/>
                </a:lnTo>
                <a:lnTo>
                  <a:pt x="10684218" y="1282700"/>
                </a:lnTo>
                <a:lnTo>
                  <a:pt x="10684675" y="1270000"/>
                </a:lnTo>
                <a:lnTo>
                  <a:pt x="10684701" y="1231900"/>
                </a:lnTo>
                <a:close/>
              </a:path>
            </a:pathLst>
          </a:custGeom>
          <a:solidFill>
            <a:srgbClr val="505121"/>
          </a:solidFill>
        </p:spPr>
        <p:txBody>
          <a:bodyPr wrap="square" lIns="0" tIns="0" rIns="0" bIns="0" rtlCol="0"/>
          <a:lstStyle/>
          <a:p>
            <a:endParaRPr dirty="0"/>
          </a:p>
        </p:txBody>
      </p:sp>
      <p:pic>
        <p:nvPicPr>
          <p:cNvPr id="40" name="object 5">
            <a:extLst>
              <a:ext uri="{FF2B5EF4-FFF2-40B4-BE49-F238E27FC236}">
                <a16:creationId xmlns:a16="http://schemas.microsoft.com/office/drawing/2014/main" id="{175FCD1F-9A3A-495B-81E9-BB919BA53301}"/>
              </a:ext>
            </a:extLst>
          </p:cNvPr>
          <p:cNvPicPr/>
          <p:nvPr/>
        </p:nvPicPr>
        <p:blipFill>
          <a:blip r:embed="rId3" cstate="print"/>
          <a:stretch>
            <a:fillRect/>
          </a:stretch>
        </p:blipFill>
        <p:spPr>
          <a:xfrm>
            <a:off x="3170543" y="5321424"/>
            <a:ext cx="215988" cy="215988"/>
          </a:xfrm>
          <a:prstGeom prst="rect">
            <a:avLst/>
          </a:prstGeom>
        </p:spPr>
      </p:pic>
      <p:sp>
        <p:nvSpPr>
          <p:cNvPr id="41" name="object 7">
            <a:extLst>
              <a:ext uri="{FF2B5EF4-FFF2-40B4-BE49-F238E27FC236}">
                <a16:creationId xmlns:a16="http://schemas.microsoft.com/office/drawing/2014/main" id="{00196541-B9A8-4A47-B2F6-940839172CEE}"/>
              </a:ext>
            </a:extLst>
          </p:cNvPr>
          <p:cNvSpPr txBox="1"/>
          <p:nvPr/>
        </p:nvSpPr>
        <p:spPr>
          <a:xfrm>
            <a:off x="2747387" y="5639452"/>
            <a:ext cx="1062299"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10</a:t>
            </a:r>
            <a:endParaRPr sz="2000" dirty="0">
              <a:latin typeface="宋体"/>
              <a:cs typeface="宋体"/>
            </a:endParaRPr>
          </a:p>
        </p:txBody>
      </p:sp>
      <p:sp>
        <p:nvSpPr>
          <p:cNvPr id="42" name="object 9">
            <a:extLst>
              <a:ext uri="{FF2B5EF4-FFF2-40B4-BE49-F238E27FC236}">
                <a16:creationId xmlns:a16="http://schemas.microsoft.com/office/drawing/2014/main" id="{54CA1DA1-66DD-4AE2-BDDC-843811311F45}"/>
              </a:ext>
            </a:extLst>
          </p:cNvPr>
          <p:cNvSpPr txBox="1"/>
          <p:nvPr/>
        </p:nvSpPr>
        <p:spPr>
          <a:xfrm>
            <a:off x="9521685" y="4910697"/>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6</a:t>
            </a:r>
            <a:endParaRPr sz="2000" dirty="0">
              <a:latin typeface="宋体"/>
              <a:cs typeface="宋体"/>
            </a:endParaRPr>
          </a:p>
        </p:txBody>
      </p:sp>
      <p:pic>
        <p:nvPicPr>
          <p:cNvPr id="43" name="object 11">
            <a:extLst>
              <a:ext uri="{FF2B5EF4-FFF2-40B4-BE49-F238E27FC236}">
                <a16:creationId xmlns:a16="http://schemas.microsoft.com/office/drawing/2014/main" id="{E9F6ED51-E24F-4046-95D0-93E98F4DE0FA}"/>
              </a:ext>
            </a:extLst>
          </p:cNvPr>
          <p:cNvPicPr/>
          <p:nvPr/>
        </p:nvPicPr>
        <p:blipFill>
          <a:blip r:embed="rId4" cstate="print"/>
          <a:stretch>
            <a:fillRect/>
          </a:stretch>
        </p:blipFill>
        <p:spPr>
          <a:xfrm>
            <a:off x="9856915" y="5327368"/>
            <a:ext cx="216001" cy="215988"/>
          </a:xfrm>
          <a:prstGeom prst="rect">
            <a:avLst/>
          </a:prstGeom>
        </p:spPr>
      </p:pic>
      <p:pic>
        <p:nvPicPr>
          <p:cNvPr id="44" name="object 14">
            <a:extLst>
              <a:ext uri="{FF2B5EF4-FFF2-40B4-BE49-F238E27FC236}">
                <a16:creationId xmlns:a16="http://schemas.microsoft.com/office/drawing/2014/main" id="{DBFA3F67-8010-4EB4-A764-8C7B9877C341}"/>
              </a:ext>
            </a:extLst>
          </p:cNvPr>
          <p:cNvPicPr/>
          <p:nvPr/>
        </p:nvPicPr>
        <p:blipFill>
          <a:blip r:embed="rId5" cstate="print"/>
          <a:stretch>
            <a:fillRect/>
          </a:stretch>
        </p:blipFill>
        <p:spPr>
          <a:xfrm>
            <a:off x="5399329" y="5319392"/>
            <a:ext cx="216001" cy="216001"/>
          </a:xfrm>
          <a:prstGeom prst="rect">
            <a:avLst/>
          </a:prstGeom>
        </p:spPr>
      </p:pic>
      <p:pic>
        <p:nvPicPr>
          <p:cNvPr id="45" name="object 15">
            <a:extLst>
              <a:ext uri="{FF2B5EF4-FFF2-40B4-BE49-F238E27FC236}">
                <a16:creationId xmlns:a16="http://schemas.microsoft.com/office/drawing/2014/main" id="{967451EF-A903-4C1B-B596-3C31C2B9445C}"/>
              </a:ext>
            </a:extLst>
          </p:cNvPr>
          <p:cNvPicPr/>
          <p:nvPr/>
        </p:nvPicPr>
        <p:blipFill>
          <a:blip r:embed="rId6" cstate="print"/>
          <a:stretch>
            <a:fillRect/>
          </a:stretch>
        </p:blipFill>
        <p:spPr>
          <a:xfrm>
            <a:off x="7628115" y="5310680"/>
            <a:ext cx="216001" cy="216001"/>
          </a:xfrm>
          <a:prstGeom prst="rect">
            <a:avLst/>
          </a:prstGeom>
        </p:spPr>
      </p:pic>
      <p:sp>
        <p:nvSpPr>
          <p:cNvPr id="46" name="object 17">
            <a:extLst>
              <a:ext uri="{FF2B5EF4-FFF2-40B4-BE49-F238E27FC236}">
                <a16:creationId xmlns:a16="http://schemas.microsoft.com/office/drawing/2014/main" id="{CB48AEB9-91DC-490A-9993-2C5CA25CB14C}"/>
              </a:ext>
            </a:extLst>
          </p:cNvPr>
          <p:cNvSpPr txBox="1"/>
          <p:nvPr/>
        </p:nvSpPr>
        <p:spPr>
          <a:xfrm>
            <a:off x="7300878" y="5629224"/>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8</a:t>
            </a:r>
            <a:endParaRPr sz="2000" dirty="0">
              <a:latin typeface="宋体"/>
              <a:cs typeface="宋体"/>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8410054" y="2500665"/>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pic>
        <p:nvPicPr>
          <p:cNvPr id="48" name="object 20">
            <a:extLst>
              <a:ext uri="{FF2B5EF4-FFF2-40B4-BE49-F238E27FC236}">
                <a16:creationId xmlns:a16="http://schemas.microsoft.com/office/drawing/2014/main" id="{08A9EED0-B2B3-42AD-85E3-12043B50869D}"/>
              </a:ext>
            </a:extLst>
          </p:cNvPr>
          <p:cNvPicPr/>
          <p:nvPr/>
        </p:nvPicPr>
        <p:blipFill>
          <a:blip r:embed="rId7" cstate="print"/>
          <a:stretch>
            <a:fillRect/>
          </a:stretch>
        </p:blipFill>
        <p:spPr>
          <a:xfrm>
            <a:off x="8744979" y="2937520"/>
            <a:ext cx="216001" cy="215988"/>
          </a:xfrm>
          <a:prstGeom prst="rect">
            <a:avLst/>
          </a:prstGeom>
        </p:spPr>
      </p:pic>
      <p:sp>
        <p:nvSpPr>
          <p:cNvPr id="49" name="object 22">
            <a:extLst>
              <a:ext uri="{FF2B5EF4-FFF2-40B4-BE49-F238E27FC236}">
                <a16:creationId xmlns:a16="http://schemas.microsoft.com/office/drawing/2014/main" id="{8CAD4E27-7E86-4438-8F88-C519488E12ED}"/>
              </a:ext>
            </a:extLst>
          </p:cNvPr>
          <p:cNvSpPr txBox="1"/>
          <p:nvPr/>
        </p:nvSpPr>
        <p:spPr>
          <a:xfrm>
            <a:off x="6272314" y="3135818"/>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pic>
        <p:nvPicPr>
          <p:cNvPr id="50" name="object 23">
            <a:extLst>
              <a:ext uri="{FF2B5EF4-FFF2-40B4-BE49-F238E27FC236}">
                <a16:creationId xmlns:a16="http://schemas.microsoft.com/office/drawing/2014/main" id="{5581DB25-3DBE-455A-8BAC-543ADE3A471E}"/>
              </a:ext>
            </a:extLst>
          </p:cNvPr>
          <p:cNvPicPr/>
          <p:nvPr/>
        </p:nvPicPr>
        <p:blipFill>
          <a:blip r:embed="rId8" cstate="print"/>
          <a:stretch>
            <a:fillRect/>
          </a:stretch>
        </p:blipFill>
        <p:spPr>
          <a:xfrm>
            <a:off x="6607239" y="2937520"/>
            <a:ext cx="216001" cy="215988"/>
          </a:xfrm>
          <a:prstGeom prst="rect">
            <a:avLst/>
          </a:prstGeom>
        </p:spPr>
      </p:pic>
      <p:sp>
        <p:nvSpPr>
          <p:cNvPr id="51" name="object 25">
            <a:extLst>
              <a:ext uri="{FF2B5EF4-FFF2-40B4-BE49-F238E27FC236}">
                <a16:creationId xmlns:a16="http://schemas.microsoft.com/office/drawing/2014/main" id="{B7CC12B4-DCC0-44C9-BCA7-5461143F1B43}"/>
              </a:ext>
            </a:extLst>
          </p:cNvPr>
          <p:cNvSpPr txBox="1"/>
          <p:nvPr/>
        </p:nvSpPr>
        <p:spPr>
          <a:xfrm>
            <a:off x="4041920" y="2500665"/>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pic>
        <p:nvPicPr>
          <p:cNvPr id="52" name="object 26">
            <a:extLst>
              <a:ext uri="{FF2B5EF4-FFF2-40B4-BE49-F238E27FC236}">
                <a16:creationId xmlns:a16="http://schemas.microsoft.com/office/drawing/2014/main" id="{A0AF7D1E-B6E3-4168-AA31-B790B33BCAFD}"/>
              </a:ext>
            </a:extLst>
          </p:cNvPr>
          <p:cNvPicPr/>
          <p:nvPr/>
        </p:nvPicPr>
        <p:blipFill>
          <a:blip r:embed="rId9" cstate="print"/>
          <a:stretch>
            <a:fillRect/>
          </a:stretch>
        </p:blipFill>
        <p:spPr>
          <a:xfrm>
            <a:off x="4469499" y="2937520"/>
            <a:ext cx="216001" cy="215988"/>
          </a:xfrm>
          <a:prstGeom prst="rect">
            <a:avLst/>
          </a:prstGeom>
        </p:spPr>
      </p:pic>
      <p:sp>
        <p:nvSpPr>
          <p:cNvPr id="53" name="object 27">
            <a:extLst>
              <a:ext uri="{FF2B5EF4-FFF2-40B4-BE49-F238E27FC236}">
                <a16:creationId xmlns:a16="http://schemas.microsoft.com/office/drawing/2014/main" id="{7D993196-83AD-4D82-8B8B-979813D5F6A1}"/>
              </a:ext>
            </a:extLst>
          </p:cNvPr>
          <p:cNvSpPr txBox="1"/>
          <p:nvPr/>
        </p:nvSpPr>
        <p:spPr>
          <a:xfrm>
            <a:off x="1823157" y="3153649"/>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pic>
        <p:nvPicPr>
          <p:cNvPr id="54" name="object 29">
            <a:extLst>
              <a:ext uri="{FF2B5EF4-FFF2-40B4-BE49-F238E27FC236}">
                <a16:creationId xmlns:a16="http://schemas.microsoft.com/office/drawing/2014/main" id="{93A7C429-1EF4-49FD-9E46-5A27A14EBE1A}"/>
              </a:ext>
            </a:extLst>
          </p:cNvPr>
          <p:cNvPicPr/>
          <p:nvPr/>
        </p:nvPicPr>
        <p:blipFill>
          <a:blip r:embed="rId10" cstate="print"/>
          <a:stretch>
            <a:fillRect/>
          </a:stretch>
        </p:blipFill>
        <p:spPr>
          <a:xfrm>
            <a:off x="2331758" y="2937520"/>
            <a:ext cx="216001" cy="215988"/>
          </a:xfrm>
          <a:prstGeom prst="rect">
            <a:avLst/>
          </a:prstGeom>
        </p:spPr>
      </p:pic>
      <p:sp>
        <p:nvSpPr>
          <p:cNvPr id="55" name="object 17">
            <a:extLst>
              <a:ext uri="{FF2B5EF4-FFF2-40B4-BE49-F238E27FC236}">
                <a16:creationId xmlns:a16="http://schemas.microsoft.com/office/drawing/2014/main" id="{ACC8F7BE-300B-4526-B27A-487F2868808F}"/>
              </a:ext>
            </a:extLst>
          </p:cNvPr>
          <p:cNvSpPr txBox="1"/>
          <p:nvPr/>
        </p:nvSpPr>
        <p:spPr>
          <a:xfrm>
            <a:off x="5064099" y="4910483"/>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9</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5770112" y="2332637"/>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7808863" y="3221828"/>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58" name="矩形: 圆角 57">
            <a:extLst>
              <a:ext uri="{FF2B5EF4-FFF2-40B4-BE49-F238E27FC236}">
                <a16:creationId xmlns:a16="http://schemas.microsoft.com/office/drawing/2014/main" id="{2C4E5603-2F7A-4CFB-A49F-4CF562398E3D}"/>
              </a:ext>
            </a:extLst>
          </p:cNvPr>
          <p:cNvSpPr/>
          <p:nvPr/>
        </p:nvSpPr>
        <p:spPr>
          <a:xfrm>
            <a:off x="9154488" y="5598185"/>
            <a:ext cx="1643736" cy="5077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复现热门模型</a:t>
            </a:r>
          </a:p>
        </p:txBody>
      </p:sp>
      <p:sp>
        <p:nvSpPr>
          <p:cNvPr id="59" name="矩形: 圆角 58">
            <a:extLst>
              <a:ext uri="{FF2B5EF4-FFF2-40B4-BE49-F238E27FC236}">
                <a16:creationId xmlns:a16="http://schemas.microsoft.com/office/drawing/2014/main" id="{3F7E6C06-4669-4B86-B151-1D7E3CC45638}"/>
              </a:ext>
            </a:extLst>
          </p:cNvPr>
          <p:cNvSpPr/>
          <p:nvPr/>
        </p:nvSpPr>
        <p:spPr>
          <a:xfrm>
            <a:off x="6922240" y="4665817"/>
            <a:ext cx="1643736" cy="5077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优化模型效果</a:t>
            </a:r>
          </a:p>
          <a:p>
            <a:pPr marL="12700" marR="5080" algn="ctr">
              <a:lnSpc>
                <a:spcPct val="130000"/>
              </a:lnSpc>
              <a:spcBef>
                <a:spcPts val="95"/>
              </a:spcBef>
            </a:pPr>
            <a:endParaRPr lang="zh-CN" altLang="en-US" sz="1800" spc="-20" dirty="0">
              <a:latin typeface="宋体"/>
              <a:cs typeface="宋体"/>
            </a:endParaRPr>
          </a:p>
        </p:txBody>
      </p:sp>
      <p:sp>
        <p:nvSpPr>
          <p:cNvPr id="60" name="矩形: 圆角 59">
            <a:extLst>
              <a:ext uri="{FF2B5EF4-FFF2-40B4-BE49-F238E27FC236}">
                <a16:creationId xmlns:a16="http://schemas.microsoft.com/office/drawing/2014/main" id="{258AFB6F-F248-4996-80BD-E6649CF86C1C}"/>
              </a:ext>
            </a:extLst>
          </p:cNvPr>
          <p:cNvSpPr/>
          <p:nvPr/>
        </p:nvSpPr>
        <p:spPr>
          <a:xfrm>
            <a:off x="4689992" y="5604085"/>
            <a:ext cx="1643736" cy="5018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实现可解释性</a:t>
            </a:r>
          </a:p>
          <a:p>
            <a:pPr marL="12700" marR="5080" algn="ctr">
              <a:lnSpc>
                <a:spcPct val="130000"/>
              </a:lnSpc>
              <a:spcBef>
                <a:spcPts val="95"/>
              </a:spcBef>
            </a:pPr>
            <a:endParaRPr lang="zh-CN" altLang="en-US" sz="1800" spc="-20" dirty="0">
              <a:latin typeface="宋体"/>
              <a:cs typeface="宋体"/>
            </a:endParaRPr>
          </a:p>
        </p:txBody>
      </p:sp>
      <p:sp>
        <p:nvSpPr>
          <p:cNvPr id="61" name="矩形: 圆角 60">
            <a:extLst>
              <a:ext uri="{FF2B5EF4-FFF2-40B4-BE49-F238E27FC236}">
                <a16:creationId xmlns:a16="http://schemas.microsoft.com/office/drawing/2014/main" id="{3100FBD9-C8F9-4FDA-91F6-A55D53B09A0F}"/>
              </a:ext>
            </a:extLst>
          </p:cNvPr>
          <p:cNvSpPr/>
          <p:nvPr/>
        </p:nvSpPr>
        <p:spPr>
          <a:xfrm>
            <a:off x="2448682" y="4701700"/>
            <a:ext cx="1643736" cy="47518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整理结项材料</a:t>
            </a:r>
          </a:p>
        </p:txBody>
      </p:sp>
      <p:sp>
        <p:nvSpPr>
          <p:cNvPr id="62" name="矩形: 圆角 61">
            <a:extLst>
              <a:ext uri="{FF2B5EF4-FFF2-40B4-BE49-F238E27FC236}">
                <a16:creationId xmlns:a16="http://schemas.microsoft.com/office/drawing/2014/main" id="{DCBF734B-EE25-44E8-8FF7-DF9E710297F0}"/>
              </a:ext>
            </a:extLst>
          </p:cNvPr>
          <p:cNvSpPr/>
          <p:nvPr/>
        </p:nvSpPr>
        <p:spPr>
          <a:xfrm>
            <a:off x="1161600" y="2332637"/>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3465856" y="3225634"/>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Tree>
    <p:extLst>
      <p:ext uri="{BB962C8B-B14F-4D97-AF65-F5344CB8AC3E}">
        <p14:creationId xmlns:p14="http://schemas.microsoft.com/office/powerpoint/2010/main" val="3397395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50"/>
                                        <p:tgtEl>
                                          <p:spTgt spid="5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50"/>
                                        <p:tgtEl>
                                          <p:spTgt spid="53"/>
                                        </p:tgtEl>
                                      </p:cBhvr>
                                    </p:animEffect>
                                    <p:anim calcmode="lin" valueType="num">
                                      <p:cBhvr>
                                        <p:cTn id="11" dur="150" fill="hold"/>
                                        <p:tgtEl>
                                          <p:spTgt spid="53"/>
                                        </p:tgtEl>
                                        <p:attrNameLst>
                                          <p:attrName>ppt_x</p:attrName>
                                        </p:attrNameLst>
                                      </p:cBhvr>
                                      <p:tavLst>
                                        <p:tav tm="0">
                                          <p:val>
                                            <p:strVal val="#ppt_x"/>
                                          </p:val>
                                        </p:tav>
                                        <p:tav tm="100000">
                                          <p:val>
                                            <p:strVal val="#ppt_x"/>
                                          </p:val>
                                        </p:tav>
                                      </p:tavLst>
                                    </p:anim>
                                    <p:anim calcmode="lin" valueType="num">
                                      <p:cBhvr>
                                        <p:cTn id="12" dur="150" fill="hold"/>
                                        <p:tgtEl>
                                          <p:spTgt spid="53"/>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150"/>
                                        <p:tgtEl>
                                          <p:spTgt spid="62"/>
                                        </p:tgtEl>
                                      </p:cBhvr>
                                    </p:animEffect>
                                    <p:anim calcmode="lin" valueType="num">
                                      <p:cBhvr>
                                        <p:cTn id="16" dur="150" fill="hold"/>
                                        <p:tgtEl>
                                          <p:spTgt spid="62"/>
                                        </p:tgtEl>
                                        <p:attrNameLst>
                                          <p:attrName>ppt_x</p:attrName>
                                        </p:attrNameLst>
                                      </p:cBhvr>
                                      <p:tavLst>
                                        <p:tav tm="0">
                                          <p:val>
                                            <p:strVal val="#ppt_x"/>
                                          </p:val>
                                        </p:tav>
                                        <p:tav tm="100000">
                                          <p:val>
                                            <p:strVal val="#ppt_x"/>
                                          </p:val>
                                        </p:tav>
                                      </p:tavLst>
                                    </p:anim>
                                    <p:anim calcmode="lin" valueType="num">
                                      <p:cBhvr>
                                        <p:cTn id="17" dur="150" fill="hold"/>
                                        <p:tgtEl>
                                          <p:spTgt spid="62"/>
                                        </p:tgtEl>
                                        <p:attrNameLst>
                                          <p:attrName>ppt_y</p:attrName>
                                        </p:attrNameLst>
                                      </p:cBhvr>
                                      <p:tavLst>
                                        <p:tav tm="0">
                                          <p:val>
                                            <p:strVal val="#ppt_y-.1"/>
                                          </p:val>
                                        </p:tav>
                                        <p:tav tm="100000">
                                          <p:val>
                                            <p:strVal val="#ppt_y"/>
                                          </p:val>
                                        </p:tav>
                                      </p:tavLst>
                                    </p:anim>
                                  </p:childTnLst>
                                </p:cTn>
                              </p:par>
                            </p:childTnLst>
                          </p:cTn>
                        </p:par>
                        <p:par>
                          <p:cTn id="18" fill="hold">
                            <p:stCondLst>
                              <p:cond delay="150"/>
                            </p:stCondLst>
                            <p:childTnLst>
                              <p:par>
                                <p:cTn id="19" presetID="42" presetClass="entr" presetSubtype="0"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150"/>
                                        <p:tgtEl>
                                          <p:spTgt spid="63"/>
                                        </p:tgtEl>
                                      </p:cBhvr>
                                    </p:animEffect>
                                    <p:anim calcmode="lin" valueType="num">
                                      <p:cBhvr>
                                        <p:cTn id="22" dur="150" fill="hold"/>
                                        <p:tgtEl>
                                          <p:spTgt spid="63"/>
                                        </p:tgtEl>
                                        <p:attrNameLst>
                                          <p:attrName>ppt_x</p:attrName>
                                        </p:attrNameLst>
                                      </p:cBhvr>
                                      <p:tavLst>
                                        <p:tav tm="0">
                                          <p:val>
                                            <p:strVal val="#ppt_x"/>
                                          </p:val>
                                        </p:tav>
                                        <p:tav tm="100000">
                                          <p:val>
                                            <p:strVal val="#ppt_x"/>
                                          </p:val>
                                        </p:tav>
                                      </p:tavLst>
                                    </p:anim>
                                    <p:anim calcmode="lin" valueType="num">
                                      <p:cBhvr>
                                        <p:cTn id="23" dur="150" fill="hold"/>
                                        <p:tgtEl>
                                          <p:spTgt spid="63"/>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50"/>
                                        <p:tgtEl>
                                          <p:spTgt spid="51"/>
                                        </p:tgtEl>
                                      </p:cBhvr>
                                    </p:animEffect>
                                    <p:anim calcmode="lin" valueType="num">
                                      <p:cBhvr>
                                        <p:cTn id="27" dur="150" fill="hold"/>
                                        <p:tgtEl>
                                          <p:spTgt spid="51"/>
                                        </p:tgtEl>
                                        <p:attrNameLst>
                                          <p:attrName>ppt_x</p:attrName>
                                        </p:attrNameLst>
                                      </p:cBhvr>
                                      <p:tavLst>
                                        <p:tav tm="0">
                                          <p:val>
                                            <p:strVal val="#ppt_x"/>
                                          </p:val>
                                        </p:tav>
                                        <p:tav tm="100000">
                                          <p:val>
                                            <p:strVal val="#ppt_x"/>
                                          </p:val>
                                        </p:tav>
                                      </p:tavLst>
                                    </p:anim>
                                    <p:anim calcmode="lin" valueType="num">
                                      <p:cBhvr>
                                        <p:cTn id="28" dur="150" fill="hold"/>
                                        <p:tgtEl>
                                          <p:spTgt spid="51"/>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50"/>
                                        <p:tgtEl>
                                          <p:spTgt spid="52"/>
                                        </p:tgtEl>
                                      </p:cBhvr>
                                    </p:animEffect>
                                  </p:childTnLst>
                                </p:cTn>
                              </p:par>
                            </p:childTnLst>
                          </p:cTn>
                        </p:par>
                        <p:par>
                          <p:cTn id="32" fill="hold">
                            <p:stCondLst>
                              <p:cond delay="300"/>
                            </p:stCondLst>
                            <p:childTnLst>
                              <p:par>
                                <p:cTn id="33" presetID="42"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50"/>
                                        <p:tgtEl>
                                          <p:spTgt spid="49"/>
                                        </p:tgtEl>
                                      </p:cBhvr>
                                    </p:animEffect>
                                    <p:anim calcmode="lin" valueType="num">
                                      <p:cBhvr>
                                        <p:cTn id="36" dur="150" fill="hold"/>
                                        <p:tgtEl>
                                          <p:spTgt spid="49"/>
                                        </p:tgtEl>
                                        <p:attrNameLst>
                                          <p:attrName>ppt_x</p:attrName>
                                        </p:attrNameLst>
                                      </p:cBhvr>
                                      <p:tavLst>
                                        <p:tav tm="0">
                                          <p:val>
                                            <p:strVal val="#ppt_x"/>
                                          </p:val>
                                        </p:tav>
                                        <p:tav tm="100000">
                                          <p:val>
                                            <p:strVal val="#ppt_x"/>
                                          </p:val>
                                        </p:tav>
                                      </p:tavLst>
                                    </p:anim>
                                    <p:anim calcmode="lin" valueType="num">
                                      <p:cBhvr>
                                        <p:cTn id="37" dur="150" fill="hold"/>
                                        <p:tgtEl>
                                          <p:spTgt spid="49"/>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150"/>
                                        <p:tgtEl>
                                          <p:spTgt spid="50"/>
                                        </p:tgtEl>
                                      </p:cBhvr>
                                    </p:animEffect>
                                  </p:childTnLst>
                                </p:cTn>
                              </p:par>
                              <p:par>
                                <p:cTn id="41" presetID="47"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50"/>
                                        <p:tgtEl>
                                          <p:spTgt spid="56"/>
                                        </p:tgtEl>
                                      </p:cBhvr>
                                    </p:animEffect>
                                    <p:anim calcmode="lin" valueType="num">
                                      <p:cBhvr>
                                        <p:cTn id="44" dur="150" fill="hold"/>
                                        <p:tgtEl>
                                          <p:spTgt spid="56"/>
                                        </p:tgtEl>
                                        <p:attrNameLst>
                                          <p:attrName>ppt_x</p:attrName>
                                        </p:attrNameLst>
                                      </p:cBhvr>
                                      <p:tavLst>
                                        <p:tav tm="0">
                                          <p:val>
                                            <p:strVal val="#ppt_x"/>
                                          </p:val>
                                        </p:tav>
                                        <p:tav tm="100000">
                                          <p:val>
                                            <p:strVal val="#ppt_x"/>
                                          </p:val>
                                        </p:tav>
                                      </p:tavLst>
                                    </p:anim>
                                    <p:anim calcmode="lin" valueType="num">
                                      <p:cBhvr>
                                        <p:cTn id="45" dur="150" fill="hold"/>
                                        <p:tgtEl>
                                          <p:spTgt spid="56"/>
                                        </p:tgtEl>
                                        <p:attrNameLst>
                                          <p:attrName>ppt_y</p:attrName>
                                        </p:attrNameLst>
                                      </p:cBhvr>
                                      <p:tavLst>
                                        <p:tav tm="0">
                                          <p:val>
                                            <p:strVal val="#ppt_y-.1"/>
                                          </p:val>
                                        </p:tav>
                                        <p:tav tm="100000">
                                          <p:val>
                                            <p:strVal val="#ppt_y"/>
                                          </p:val>
                                        </p:tav>
                                      </p:tavLst>
                                    </p:anim>
                                  </p:childTnLst>
                                </p:cTn>
                              </p:par>
                            </p:childTnLst>
                          </p:cTn>
                        </p:par>
                        <p:par>
                          <p:cTn id="46" fill="hold">
                            <p:stCondLst>
                              <p:cond delay="450"/>
                            </p:stCondLst>
                            <p:childTnLst>
                              <p:par>
                                <p:cTn id="47" presetID="47" presetClass="entr" presetSubtype="0"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250"/>
                                        <p:tgtEl>
                                          <p:spTgt spid="47"/>
                                        </p:tgtEl>
                                      </p:cBhvr>
                                    </p:animEffect>
                                    <p:anim calcmode="lin" valueType="num">
                                      <p:cBhvr>
                                        <p:cTn id="50" dur="250" fill="hold"/>
                                        <p:tgtEl>
                                          <p:spTgt spid="47"/>
                                        </p:tgtEl>
                                        <p:attrNameLst>
                                          <p:attrName>ppt_x</p:attrName>
                                        </p:attrNameLst>
                                      </p:cBhvr>
                                      <p:tavLst>
                                        <p:tav tm="0">
                                          <p:val>
                                            <p:strVal val="#ppt_x"/>
                                          </p:val>
                                        </p:tav>
                                        <p:tav tm="100000">
                                          <p:val>
                                            <p:strVal val="#ppt_x"/>
                                          </p:val>
                                        </p:tav>
                                      </p:tavLst>
                                    </p:anim>
                                    <p:anim calcmode="lin" valueType="num">
                                      <p:cBhvr>
                                        <p:cTn id="51" dur="250" fill="hold"/>
                                        <p:tgtEl>
                                          <p:spTgt spid="47"/>
                                        </p:tgtEl>
                                        <p:attrNameLst>
                                          <p:attrName>ppt_y</p:attrName>
                                        </p:attrNameLst>
                                      </p:cBhvr>
                                      <p:tavLst>
                                        <p:tav tm="0">
                                          <p:val>
                                            <p:strVal val="#ppt_y-.1"/>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250"/>
                                        <p:tgtEl>
                                          <p:spTgt spid="48"/>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250"/>
                                        <p:tgtEl>
                                          <p:spTgt spid="57"/>
                                        </p:tgtEl>
                                      </p:cBhvr>
                                    </p:animEffect>
                                    <p:anim calcmode="lin" valueType="num">
                                      <p:cBhvr>
                                        <p:cTn id="58" dur="250" fill="hold"/>
                                        <p:tgtEl>
                                          <p:spTgt spid="57"/>
                                        </p:tgtEl>
                                        <p:attrNameLst>
                                          <p:attrName>ppt_x</p:attrName>
                                        </p:attrNameLst>
                                      </p:cBhvr>
                                      <p:tavLst>
                                        <p:tav tm="0">
                                          <p:val>
                                            <p:strVal val="#ppt_x"/>
                                          </p:val>
                                        </p:tav>
                                        <p:tav tm="100000">
                                          <p:val>
                                            <p:strVal val="#ppt_x"/>
                                          </p:val>
                                        </p:tav>
                                      </p:tavLst>
                                    </p:anim>
                                    <p:anim calcmode="lin" valueType="num">
                                      <p:cBhvr>
                                        <p:cTn id="59" dur="250" fill="hold"/>
                                        <p:tgtEl>
                                          <p:spTgt spid="57"/>
                                        </p:tgtEl>
                                        <p:attrNameLst>
                                          <p:attrName>ppt_y</p:attrName>
                                        </p:attrNameLst>
                                      </p:cBhvr>
                                      <p:tavLst>
                                        <p:tav tm="0">
                                          <p:val>
                                            <p:strVal val="#ppt_y+.1"/>
                                          </p:val>
                                        </p:tav>
                                        <p:tav tm="100000">
                                          <p:val>
                                            <p:strVal val="#ppt_y"/>
                                          </p:val>
                                        </p:tav>
                                      </p:tavLst>
                                    </p:anim>
                                  </p:childTnLst>
                                </p:cTn>
                              </p:par>
                            </p:childTnLst>
                          </p:cTn>
                        </p:par>
                        <p:par>
                          <p:cTn id="60" fill="hold">
                            <p:stCondLst>
                              <p:cond delay="700"/>
                            </p:stCondLst>
                            <p:childTnLst>
                              <p:par>
                                <p:cTn id="61" presetID="47"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250"/>
                                        <p:tgtEl>
                                          <p:spTgt spid="42"/>
                                        </p:tgtEl>
                                      </p:cBhvr>
                                    </p:animEffect>
                                    <p:anim calcmode="lin" valueType="num">
                                      <p:cBhvr>
                                        <p:cTn id="64" dur="250" fill="hold"/>
                                        <p:tgtEl>
                                          <p:spTgt spid="42"/>
                                        </p:tgtEl>
                                        <p:attrNameLst>
                                          <p:attrName>ppt_x</p:attrName>
                                        </p:attrNameLst>
                                      </p:cBhvr>
                                      <p:tavLst>
                                        <p:tav tm="0">
                                          <p:val>
                                            <p:strVal val="#ppt_x"/>
                                          </p:val>
                                        </p:tav>
                                        <p:tav tm="100000">
                                          <p:val>
                                            <p:strVal val="#ppt_x"/>
                                          </p:val>
                                        </p:tav>
                                      </p:tavLst>
                                    </p:anim>
                                    <p:anim calcmode="lin" valueType="num">
                                      <p:cBhvr>
                                        <p:cTn id="65" dur="250" fill="hold"/>
                                        <p:tgtEl>
                                          <p:spTgt spid="42"/>
                                        </p:tgtEl>
                                        <p:attrNameLst>
                                          <p:attrName>ppt_y</p:attrName>
                                        </p:attrNameLst>
                                      </p:cBhvr>
                                      <p:tavLst>
                                        <p:tav tm="0">
                                          <p:val>
                                            <p:strVal val="#ppt_y-.1"/>
                                          </p:val>
                                        </p:tav>
                                        <p:tav tm="100000">
                                          <p:val>
                                            <p:strVal val="#ppt_y"/>
                                          </p:val>
                                        </p:tav>
                                      </p:tavLst>
                                    </p:anim>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250"/>
                                        <p:tgtEl>
                                          <p:spTgt spid="43"/>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250"/>
                                        <p:tgtEl>
                                          <p:spTgt spid="58"/>
                                        </p:tgtEl>
                                      </p:cBhvr>
                                    </p:animEffect>
                                    <p:anim calcmode="lin" valueType="num">
                                      <p:cBhvr>
                                        <p:cTn id="72" dur="250" fill="hold"/>
                                        <p:tgtEl>
                                          <p:spTgt spid="58"/>
                                        </p:tgtEl>
                                        <p:attrNameLst>
                                          <p:attrName>ppt_x</p:attrName>
                                        </p:attrNameLst>
                                      </p:cBhvr>
                                      <p:tavLst>
                                        <p:tav tm="0">
                                          <p:val>
                                            <p:strVal val="#ppt_x"/>
                                          </p:val>
                                        </p:tav>
                                        <p:tav tm="100000">
                                          <p:val>
                                            <p:strVal val="#ppt_x"/>
                                          </p:val>
                                        </p:tav>
                                      </p:tavLst>
                                    </p:anim>
                                    <p:anim calcmode="lin" valueType="num">
                                      <p:cBhvr>
                                        <p:cTn id="73" dur="250" fill="hold"/>
                                        <p:tgtEl>
                                          <p:spTgt spid="58"/>
                                        </p:tgtEl>
                                        <p:attrNameLst>
                                          <p:attrName>ppt_y</p:attrName>
                                        </p:attrNameLst>
                                      </p:cBhvr>
                                      <p:tavLst>
                                        <p:tav tm="0">
                                          <p:val>
                                            <p:strVal val="#ppt_y+.1"/>
                                          </p:val>
                                        </p:tav>
                                        <p:tav tm="100000">
                                          <p:val>
                                            <p:strVal val="#ppt_y"/>
                                          </p:val>
                                        </p:tav>
                                      </p:tavLst>
                                    </p:anim>
                                  </p:childTnLst>
                                </p:cTn>
                              </p:par>
                            </p:childTnLst>
                          </p:cTn>
                        </p:par>
                        <p:par>
                          <p:cTn id="74" fill="hold">
                            <p:stCondLst>
                              <p:cond delay="950"/>
                            </p:stCondLst>
                            <p:childTnLst>
                              <p:par>
                                <p:cTn id="75" presetID="42" presetClass="entr" presetSubtype="0" fill="hold" grpId="0" nodeType="after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400"/>
                                        <p:tgtEl>
                                          <p:spTgt spid="59"/>
                                        </p:tgtEl>
                                      </p:cBhvr>
                                    </p:animEffect>
                                    <p:anim calcmode="lin" valueType="num">
                                      <p:cBhvr>
                                        <p:cTn id="78" dur="400" fill="hold"/>
                                        <p:tgtEl>
                                          <p:spTgt spid="59"/>
                                        </p:tgtEl>
                                        <p:attrNameLst>
                                          <p:attrName>ppt_x</p:attrName>
                                        </p:attrNameLst>
                                      </p:cBhvr>
                                      <p:tavLst>
                                        <p:tav tm="0">
                                          <p:val>
                                            <p:strVal val="#ppt_x"/>
                                          </p:val>
                                        </p:tav>
                                        <p:tav tm="100000">
                                          <p:val>
                                            <p:strVal val="#ppt_x"/>
                                          </p:val>
                                        </p:tav>
                                      </p:tavLst>
                                    </p:anim>
                                    <p:anim calcmode="lin" valueType="num">
                                      <p:cBhvr>
                                        <p:cTn id="79" dur="400" fill="hold"/>
                                        <p:tgtEl>
                                          <p:spTgt spid="59"/>
                                        </p:tgtEl>
                                        <p:attrNameLst>
                                          <p:attrName>ppt_y</p:attrName>
                                        </p:attrNameLst>
                                      </p:cBhvr>
                                      <p:tavLst>
                                        <p:tav tm="0">
                                          <p:val>
                                            <p:strVal val="#ppt_y+.1"/>
                                          </p:val>
                                        </p:tav>
                                        <p:tav tm="100000">
                                          <p:val>
                                            <p:strVal val="#ppt_y"/>
                                          </p:val>
                                        </p:tav>
                                      </p:tavLst>
                                    </p:anim>
                                  </p:childTnLst>
                                </p:cTn>
                              </p:par>
                              <p:par>
                                <p:cTn id="80" presetID="10" presetClass="entr" presetSubtype="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400"/>
                                        <p:tgtEl>
                                          <p:spTgt spid="45"/>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400"/>
                                        <p:tgtEl>
                                          <p:spTgt spid="46"/>
                                        </p:tgtEl>
                                      </p:cBhvr>
                                    </p:animEffect>
                                    <p:anim calcmode="lin" valueType="num">
                                      <p:cBhvr>
                                        <p:cTn id="86" dur="400" fill="hold"/>
                                        <p:tgtEl>
                                          <p:spTgt spid="46"/>
                                        </p:tgtEl>
                                        <p:attrNameLst>
                                          <p:attrName>ppt_x</p:attrName>
                                        </p:attrNameLst>
                                      </p:cBhvr>
                                      <p:tavLst>
                                        <p:tav tm="0">
                                          <p:val>
                                            <p:strVal val="#ppt_x"/>
                                          </p:val>
                                        </p:tav>
                                        <p:tav tm="100000">
                                          <p:val>
                                            <p:strVal val="#ppt_x"/>
                                          </p:val>
                                        </p:tav>
                                      </p:tavLst>
                                    </p:anim>
                                    <p:anim calcmode="lin" valueType="num">
                                      <p:cBhvr>
                                        <p:cTn id="87" dur="400" fill="hold"/>
                                        <p:tgtEl>
                                          <p:spTgt spid="46"/>
                                        </p:tgtEl>
                                        <p:attrNameLst>
                                          <p:attrName>ppt_y</p:attrName>
                                        </p:attrNameLst>
                                      </p:cBhvr>
                                      <p:tavLst>
                                        <p:tav tm="0">
                                          <p:val>
                                            <p:strVal val="#ppt_y+.1"/>
                                          </p:val>
                                        </p:tav>
                                        <p:tav tm="100000">
                                          <p:val>
                                            <p:strVal val="#ppt_y"/>
                                          </p:val>
                                        </p:tav>
                                      </p:tavLst>
                                    </p:anim>
                                  </p:childTnLst>
                                </p:cTn>
                              </p:par>
                            </p:childTnLst>
                          </p:cTn>
                        </p:par>
                        <p:par>
                          <p:cTn id="88" fill="hold">
                            <p:stCondLst>
                              <p:cond delay="1350"/>
                            </p:stCondLst>
                            <p:childTnLst>
                              <p:par>
                                <p:cTn id="89" presetID="47" presetClass="entr" presetSubtype="0" fill="hold" grpId="0" nodeType="after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anim calcmode="lin" valueType="num">
                                      <p:cBhvr>
                                        <p:cTn id="92" dur="500" fill="hold"/>
                                        <p:tgtEl>
                                          <p:spTgt spid="55"/>
                                        </p:tgtEl>
                                        <p:attrNameLst>
                                          <p:attrName>ppt_x</p:attrName>
                                        </p:attrNameLst>
                                      </p:cBhvr>
                                      <p:tavLst>
                                        <p:tav tm="0">
                                          <p:val>
                                            <p:strVal val="#ppt_x"/>
                                          </p:val>
                                        </p:tav>
                                        <p:tav tm="100000">
                                          <p:val>
                                            <p:strVal val="#ppt_x"/>
                                          </p:val>
                                        </p:tav>
                                      </p:tavLst>
                                    </p:anim>
                                    <p:anim calcmode="lin" valueType="num">
                                      <p:cBhvr>
                                        <p:cTn id="93" dur="500" fill="hold"/>
                                        <p:tgtEl>
                                          <p:spTgt spid="55"/>
                                        </p:tgtEl>
                                        <p:attrNameLst>
                                          <p:attrName>ppt_y</p:attrName>
                                        </p:attrNameLst>
                                      </p:cBhvr>
                                      <p:tavLst>
                                        <p:tav tm="0">
                                          <p:val>
                                            <p:strVal val="#ppt_y-.1"/>
                                          </p:val>
                                        </p:tav>
                                        <p:tav tm="100000">
                                          <p:val>
                                            <p:strVal val="#ppt_y"/>
                                          </p:val>
                                        </p:tav>
                                      </p:tavLst>
                                    </p:anim>
                                  </p:childTnLst>
                                </p:cTn>
                              </p:par>
                              <p:par>
                                <p:cTn id="94" presetID="10" presetClass="entr" presetSubtype="0" fill="hold"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42"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500"/>
                                        <p:tgtEl>
                                          <p:spTgt spid="60"/>
                                        </p:tgtEl>
                                      </p:cBhvr>
                                    </p:animEffect>
                                    <p:anim calcmode="lin" valueType="num">
                                      <p:cBhvr>
                                        <p:cTn id="100" dur="500" fill="hold"/>
                                        <p:tgtEl>
                                          <p:spTgt spid="60"/>
                                        </p:tgtEl>
                                        <p:attrNameLst>
                                          <p:attrName>ppt_x</p:attrName>
                                        </p:attrNameLst>
                                      </p:cBhvr>
                                      <p:tavLst>
                                        <p:tav tm="0">
                                          <p:val>
                                            <p:strVal val="#ppt_x"/>
                                          </p:val>
                                        </p:tav>
                                        <p:tav tm="100000">
                                          <p:val>
                                            <p:strVal val="#ppt_x"/>
                                          </p:val>
                                        </p:tav>
                                      </p:tavLst>
                                    </p:anim>
                                    <p:anim calcmode="lin" valueType="num">
                                      <p:cBhvr>
                                        <p:cTn id="101" dur="500" fill="hold"/>
                                        <p:tgtEl>
                                          <p:spTgt spid="60"/>
                                        </p:tgtEl>
                                        <p:attrNameLst>
                                          <p:attrName>ppt_y</p:attrName>
                                        </p:attrNameLst>
                                      </p:cBhvr>
                                      <p:tavLst>
                                        <p:tav tm="0">
                                          <p:val>
                                            <p:strVal val="#ppt_y+.1"/>
                                          </p:val>
                                        </p:tav>
                                        <p:tav tm="100000">
                                          <p:val>
                                            <p:strVal val="#ppt_y"/>
                                          </p:val>
                                        </p:tav>
                                      </p:tavLst>
                                    </p:anim>
                                  </p:childTnLst>
                                </p:cTn>
                              </p:par>
                            </p:childTnLst>
                          </p:cTn>
                        </p:par>
                        <p:par>
                          <p:cTn id="102" fill="hold">
                            <p:stCondLst>
                              <p:cond delay="1850"/>
                            </p:stCondLst>
                            <p:childTnLst>
                              <p:par>
                                <p:cTn id="103" presetID="47" presetClass="entr" presetSubtype="0" fill="hold" grpId="0" nodeType="afterEffect">
                                  <p:stCondLst>
                                    <p:cond delay="0"/>
                                  </p:stCondLst>
                                  <p:childTnLst>
                                    <p:set>
                                      <p:cBhvr>
                                        <p:cTn id="104" dur="1" fill="hold">
                                          <p:stCondLst>
                                            <p:cond delay="0"/>
                                          </p:stCondLst>
                                        </p:cTn>
                                        <p:tgtEl>
                                          <p:spTgt spid="61"/>
                                        </p:tgtEl>
                                        <p:attrNameLst>
                                          <p:attrName>style.visibility</p:attrName>
                                        </p:attrNameLst>
                                      </p:cBhvr>
                                      <p:to>
                                        <p:strVal val="visible"/>
                                      </p:to>
                                    </p:set>
                                    <p:animEffect transition="in" filter="fade">
                                      <p:cBhvr>
                                        <p:cTn id="105" dur="500"/>
                                        <p:tgtEl>
                                          <p:spTgt spid="61"/>
                                        </p:tgtEl>
                                      </p:cBhvr>
                                    </p:animEffect>
                                    <p:anim calcmode="lin" valueType="num">
                                      <p:cBhvr>
                                        <p:cTn id="106" dur="500" fill="hold"/>
                                        <p:tgtEl>
                                          <p:spTgt spid="61"/>
                                        </p:tgtEl>
                                        <p:attrNameLst>
                                          <p:attrName>ppt_x</p:attrName>
                                        </p:attrNameLst>
                                      </p:cBhvr>
                                      <p:tavLst>
                                        <p:tav tm="0">
                                          <p:val>
                                            <p:strVal val="#ppt_x"/>
                                          </p:val>
                                        </p:tav>
                                        <p:tav tm="100000">
                                          <p:val>
                                            <p:strVal val="#ppt_x"/>
                                          </p:val>
                                        </p:tav>
                                      </p:tavLst>
                                    </p:anim>
                                    <p:anim calcmode="lin" valueType="num">
                                      <p:cBhvr>
                                        <p:cTn id="107" dur="500" fill="hold"/>
                                        <p:tgtEl>
                                          <p:spTgt spid="61"/>
                                        </p:tgtEl>
                                        <p:attrNameLst>
                                          <p:attrName>ppt_y</p:attrName>
                                        </p:attrNameLst>
                                      </p:cBhvr>
                                      <p:tavLst>
                                        <p:tav tm="0">
                                          <p:val>
                                            <p:strVal val="#ppt_y-.1"/>
                                          </p:val>
                                        </p:tav>
                                        <p:tav tm="100000">
                                          <p:val>
                                            <p:strVal val="#ppt_y"/>
                                          </p:val>
                                        </p:tav>
                                      </p:tavLst>
                                    </p:anim>
                                  </p:childTnLst>
                                </p:cTn>
                              </p:par>
                              <p:par>
                                <p:cTn id="108" presetID="10" presetClass="entr" presetSubtype="0" fill="hold"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anim calcmode="lin" valueType="num">
                                      <p:cBhvr>
                                        <p:cTn id="114" dur="500" fill="hold"/>
                                        <p:tgtEl>
                                          <p:spTgt spid="41"/>
                                        </p:tgtEl>
                                        <p:attrNameLst>
                                          <p:attrName>ppt_x</p:attrName>
                                        </p:attrNameLst>
                                      </p:cBhvr>
                                      <p:tavLst>
                                        <p:tav tm="0">
                                          <p:val>
                                            <p:strVal val="#ppt_x"/>
                                          </p:val>
                                        </p:tav>
                                        <p:tav tm="100000">
                                          <p:val>
                                            <p:strVal val="#ppt_x"/>
                                          </p:val>
                                        </p:tav>
                                      </p:tavLst>
                                    </p:anim>
                                    <p:anim calcmode="lin" valueType="num">
                                      <p:cBhvr>
                                        <p:cTn id="115"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6" grpId="0"/>
      <p:bldP spid="47" grpId="0"/>
      <p:bldP spid="49" grpId="0"/>
      <p:bldP spid="51" grpId="0"/>
      <p:bldP spid="53" grpId="0"/>
      <p:bldP spid="55" grpId="0"/>
      <p:bldP spid="56" grpId="0" animBg="1"/>
      <p:bldP spid="57" grpId="0" animBg="1"/>
      <p:bldP spid="58" grpId="0" animBg="1"/>
      <p:bldP spid="59" grpId="0" animBg="1"/>
      <p:bldP spid="60" grpId="0" animBg="1"/>
      <p:bldP spid="61" grpId="0" animBg="1"/>
      <p:bldP spid="62" grpId="0" animBg="1"/>
      <p:bldP spid="6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BF6A570F-808A-4118-BBE1-E6B081C2F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327" y="1772495"/>
            <a:ext cx="6589502" cy="2441060"/>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40</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530418" y="2838782"/>
            <a:ext cx="1603288" cy="770000"/>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0F376804-DC6D-4F7E-A087-FD1FF8550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326" y="1772495"/>
            <a:ext cx="8262131" cy="3313010"/>
          </a:xfrm>
          <a:prstGeom prst="rect">
            <a:avLst/>
          </a:prstGeom>
        </p:spPr>
      </p:pic>
    </p:spTree>
    <p:extLst>
      <p:ext uri="{BB962C8B-B14F-4D97-AF65-F5344CB8AC3E}">
        <p14:creationId xmlns:p14="http://schemas.microsoft.com/office/powerpoint/2010/main" val="27236253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2B852760-8F7F-4420-8AF4-2493E2F6A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002" y="1829755"/>
            <a:ext cx="7495478" cy="3005592"/>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41</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300763"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1514756"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1703269"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1859722"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041823"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973582"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273664"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1574721"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273664"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1573746"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1874803"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974752"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273664"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1573746"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1874803"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979994"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273664"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1573746"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1874803"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973582"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1874803"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075571"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810753" y="3594763"/>
            <a:ext cx="1603288" cy="772281"/>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id="{C8853D50-7049-475D-B877-9096F1750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54" y="1829755"/>
            <a:ext cx="9111184" cy="3394121"/>
          </a:xfrm>
          <a:prstGeom prst="rect">
            <a:avLst/>
          </a:prstGeom>
        </p:spPr>
      </p:pic>
    </p:spTree>
    <p:extLst>
      <p:ext uri="{BB962C8B-B14F-4D97-AF65-F5344CB8AC3E}">
        <p14:creationId xmlns:p14="http://schemas.microsoft.com/office/powerpoint/2010/main" val="16709473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D22B8371-6848-43F8-AC22-BAA2E1D77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002" y="1822897"/>
            <a:ext cx="9158446" cy="3411727"/>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42</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156642"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370635"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559148"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715601"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897702"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829461"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129543"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430600"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129543"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429625"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730682"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830631"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129543"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429625"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730682"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835873"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129543"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429625"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730682"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829461"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730682"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931450"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666632" y="4367044"/>
            <a:ext cx="1603288" cy="379698"/>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498ADA3D-BE9D-4EFB-8DC9-895657E27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002" y="1822897"/>
            <a:ext cx="7746960" cy="3407838"/>
          </a:xfrm>
          <a:prstGeom prst="rect">
            <a:avLst/>
          </a:prstGeom>
        </p:spPr>
      </p:pic>
    </p:spTree>
    <p:extLst>
      <p:ext uri="{BB962C8B-B14F-4D97-AF65-F5344CB8AC3E}">
        <p14:creationId xmlns:p14="http://schemas.microsoft.com/office/powerpoint/2010/main" val="2273102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xit" presetSubtype="0" fill="hold" nodeType="withEffect">
                                  <p:stCondLst>
                                    <p:cond delay="0"/>
                                  </p:stCondLst>
                                  <p:childTnLst>
                                    <p:animEffect transition="out" filter="fade">
                                      <p:cBhvr>
                                        <p:cTn id="9" dur="250"/>
                                        <p:tgtEl>
                                          <p:spTgt spid="33"/>
                                        </p:tgtEl>
                                      </p:cBhvr>
                                    </p:animEffect>
                                    <p:set>
                                      <p:cBhvr>
                                        <p:cTn id="10" dur="1" fill="hold">
                                          <p:stCondLst>
                                            <p:cond delay="2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498ADA3D-BE9D-4EFB-8DC9-895657E27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806" y="1760427"/>
            <a:ext cx="7262418" cy="3194691"/>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43</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300763"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1514756"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1703269"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1859722"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041823"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973582"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273664"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1574721"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273664"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1573746"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1874803"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974752"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273664"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1573746"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1874803"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979994"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273664"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1573746"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1874803"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973582"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1874803"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075571" y="2801573"/>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179717181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hlinkClick r:id="rId3" action="ppaction://hlinksldjump"/>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773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经费使用情况</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r>
              <a:rPr lang="en-US" altLang="zh-CN" dirty="0">
                <a:solidFill>
                  <a:prstClr val="white">
                    <a:lumMod val="75000"/>
                  </a:prstClr>
                </a:solidFill>
                <a:cs typeface="+mn-ea"/>
              </a:rPr>
              <a:t>Use of Funds</a:t>
            </a:r>
            <a:endParaRPr lang="en-US" altLang="zh-CN" sz="10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srcRect l="24588" t="13433" r="24588" b="26261"/>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transition advClick="0" advTm="0">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3333953386"/>
              </p:ext>
            </p:extLst>
          </p:nvPr>
        </p:nvGraphicFramePr>
        <p:xfrm>
          <a:off x="673100" y="3039305"/>
          <a:ext cx="7968876" cy="1258267"/>
        </p:xfrm>
        <a:graphic>
          <a:graphicData uri="http://schemas.openxmlformats.org/drawingml/2006/table">
            <a:tbl>
              <a:tblPr firstRow="1" bandRow="1">
                <a:tableStyleId>{5C22544A-7EE6-4342-B048-85BDC9FD1C3A}</a:tableStyleId>
              </a:tblPr>
              <a:tblGrid>
                <a:gridCol w="1992219">
                  <a:extLst>
                    <a:ext uri="{9D8B030D-6E8A-4147-A177-3AD203B41FA5}">
                      <a16:colId xmlns:a16="http://schemas.microsoft.com/office/drawing/2014/main" val="2022790474"/>
                    </a:ext>
                  </a:extLst>
                </a:gridCol>
                <a:gridCol w="1992219">
                  <a:extLst>
                    <a:ext uri="{9D8B030D-6E8A-4147-A177-3AD203B41FA5}">
                      <a16:colId xmlns:a16="http://schemas.microsoft.com/office/drawing/2014/main" val="2999177813"/>
                    </a:ext>
                  </a:extLst>
                </a:gridCol>
                <a:gridCol w="1992219">
                  <a:extLst>
                    <a:ext uri="{9D8B030D-6E8A-4147-A177-3AD203B41FA5}">
                      <a16:colId xmlns:a16="http://schemas.microsoft.com/office/drawing/2014/main" val="2500498991"/>
                    </a:ext>
                  </a:extLst>
                </a:gridCol>
                <a:gridCol w="1992219">
                  <a:extLst>
                    <a:ext uri="{9D8B030D-6E8A-4147-A177-3AD203B41FA5}">
                      <a16:colId xmlns:a16="http://schemas.microsoft.com/office/drawing/2014/main" val="2407460840"/>
                    </a:ext>
                  </a:extLst>
                </a:gridCol>
              </a:tblGrid>
              <a:tr h="556693">
                <a:tc>
                  <a:txBody>
                    <a:bodyPr/>
                    <a:lstStyle/>
                    <a:p>
                      <a:pPr algn="ctr"/>
                      <a:r>
                        <a:rPr lang="en-US" altLang="zh-CN" sz="2000" dirty="0"/>
                        <a:t>CPU</a:t>
                      </a:r>
                      <a:r>
                        <a:rPr lang="zh-CN" altLang="en-US" sz="2000" dirty="0"/>
                        <a:t>核时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CPU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卡时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468.88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3.35</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124.39</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186.58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83591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46</a:t>
            </a:fld>
            <a:endParaRPr lang="zh-CN" altLang="en-US" dirty="0"/>
          </a:p>
        </p:txBody>
      </p:sp>
      <p:graphicFrame>
        <p:nvGraphicFramePr>
          <p:cNvPr id="11" name="表格 10">
            <a:extLst>
              <a:ext uri="{FF2B5EF4-FFF2-40B4-BE49-F238E27FC236}">
                <a16:creationId xmlns:a16="http://schemas.microsoft.com/office/drawing/2014/main" id="{2D1FD109-0948-4087-B020-D69CEF2B79DD}"/>
              </a:ext>
            </a:extLst>
          </p:cNvPr>
          <p:cNvGraphicFramePr>
            <a:graphicFrameLocks noGrp="1"/>
          </p:cNvGraphicFramePr>
          <p:nvPr>
            <p:extLst>
              <p:ext uri="{D42A27DB-BD31-4B8C-83A1-F6EECF244321}">
                <p14:modId xmlns:p14="http://schemas.microsoft.com/office/powerpoint/2010/main" val="2483081507"/>
              </p:ext>
            </p:extLst>
          </p:nvPr>
        </p:nvGraphicFramePr>
        <p:xfrm>
          <a:off x="8641976" y="3039304"/>
          <a:ext cx="2876924" cy="1258267"/>
        </p:xfrm>
        <a:graphic>
          <a:graphicData uri="http://schemas.openxmlformats.org/drawingml/2006/table">
            <a:tbl>
              <a:tblPr firstRow="1" bandRow="1">
                <a:tableStyleId>{5C22544A-7EE6-4342-B048-85BDC9FD1C3A}</a:tableStyleId>
              </a:tblPr>
              <a:tblGrid>
                <a:gridCol w="2876924">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189.93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spTree>
    <p:extLst>
      <p:ext uri="{BB962C8B-B14F-4D97-AF65-F5344CB8AC3E}">
        <p14:creationId xmlns:p14="http://schemas.microsoft.com/office/powerpoint/2010/main" val="322705581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2326020199"/>
              </p:ext>
            </p:extLst>
          </p:nvPr>
        </p:nvGraphicFramePr>
        <p:xfrm>
          <a:off x="673100" y="2425154"/>
          <a:ext cx="7968876" cy="1258267"/>
        </p:xfrm>
        <a:graphic>
          <a:graphicData uri="http://schemas.openxmlformats.org/drawingml/2006/table">
            <a:tbl>
              <a:tblPr firstRow="1" bandRow="1">
                <a:tableStyleId>{5C22544A-7EE6-4342-B048-85BDC9FD1C3A}</a:tableStyleId>
              </a:tblPr>
              <a:tblGrid>
                <a:gridCol w="1992219">
                  <a:extLst>
                    <a:ext uri="{9D8B030D-6E8A-4147-A177-3AD203B41FA5}">
                      <a16:colId xmlns:a16="http://schemas.microsoft.com/office/drawing/2014/main" val="2022790474"/>
                    </a:ext>
                  </a:extLst>
                </a:gridCol>
                <a:gridCol w="1992219">
                  <a:extLst>
                    <a:ext uri="{9D8B030D-6E8A-4147-A177-3AD203B41FA5}">
                      <a16:colId xmlns:a16="http://schemas.microsoft.com/office/drawing/2014/main" val="2999177813"/>
                    </a:ext>
                  </a:extLst>
                </a:gridCol>
                <a:gridCol w="1992219">
                  <a:extLst>
                    <a:ext uri="{9D8B030D-6E8A-4147-A177-3AD203B41FA5}">
                      <a16:colId xmlns:a16="http://schemas.microsoft.com/office/drawing/2014/main" val="2500498991"/>
                    </a:ext>
                  </a:extLst>
                </a:gridCol>
                <a:gridCol w="1992219">
                  <a:extLst>
                    <a:ext uri="{9D8B030D-6E8A-4147-A177-3AD203B41FA5}">
                      <a16:colId xmlns:a16="http://schemas.microsoft.com/office/drawing/2014/main" val="2407460840"/>
                    </a:ext>
                  </a:extLst>
                </a:gridCol>
              </a:tblGrid>
              <a:tr h="556693">
                <a:tc>
                  <a:txBody>
                    <a:bodyPr/>
                    <a:lstStyle/>
                    <a:p>
                      <a:pPr algn="ctr"/>
                      <a:r>
                        <a:rPr lang="en-US" altLang="zh-CN" sz="2000" dirty="0"/>
                        <a:t>CPU</a:t>
                      </a:r>
                      <a:r>
                        <a:rPr lang="zh-CN" altLang="en-US" sz="2000" dirty="0"/>
                        <a:t>核时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CPU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卡时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468.88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3.35</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124.39</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186.58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83591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47</a:t>
            </a:fld>
            <a:endParaRPr lang="zh-CN" altLang="en-US" dirty="0"/>
          </a:p>
        </p:txBody>
      </p:sp>
      <p:graphicFrame>
        <p:nvGraphicFramePr>
          <p:cNvPr id="11" name="表格 10">
            <a:extLst>
              <a:ext uri="{FF2B5EF4-FFF2-40B4-BE49-F238E27FC236}">
                <a16:creationId xmlns:a16="http://schemas.microsoft.com/office/drawing/2014/main" id="{2D1FD109-0948-4087-B020-D69CEF2B79DD}"/>
              </a:ext>
            </a:extLst>
          </p:cNvPr>
          <p:cNvGraphicFramePr>
            <a:graphicFrameLocks noGrp="1"/>
          </p:cNvGraphicFramePr>
          <p:nvPr>
            <p:extLst>
              <p:ext uri="{D42A27DB-BD31-4B8C-83A1-F6EECF244321}">
                <p14:modId xmlns:p14="http://schemas.microsoft.com/office/powerpoint/2010/main" val="2531929808"/>
              </p:ext>
            </p:extLst>
          </p:nvPr>
        </p:nvGraphicFramePr>
        <p:xfrm>
          <a:off x="8641976" y="2425153"/>
          <a:ext cx="2876924" cy="1258267"/>
        </p:xfrm>
        <a:graphic>
          <a:graphicData uri="http://schemas.openxmlformats.org/drawingml/2006/table">
            <a:tbl>
              <a:tblPr firstRow="1" bandRow="1">
                <a:tableStyleId>{5C22544A-7EE6-4342-B048-85BDC9FD1C3A}</a:tableStyleId>
              </a:tblPr>
              <a:tblGrid>
                <a:gridCol w="2876924">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189.93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pic>
        <p:nvPicPr>
          <p:cNvPr id="6" name="图片 5">
            <a:extLst>
              <a:ext uri="{FF2B5EF4-FFF2-40B4-BE49-F238E27FC236}">
                <a16:creationId xmlns:a16="http://schemas.microsoft.com/office/drawing/2014/main" id="{9E5D87F9-D186-4F82-9BD2-6FF63F0E787F}"/>
              </a:ext>
            </a:extLst>
          </p:cNvPr>
          <p:cNvPicPr>
            <a:picLocks noChangeAspect="1"/>
          </p:cNvPicPr>
          <p:nvPr/>
        </p:nvPicPr>
        <p:blipFill>
          <a:blip r:embed="rId3"/>
          <a:stretch>
            <a:fillRect/>
          </a:stretch>
        </p:blipFill>
        <p:spPr>
          <a:xfrm>
            <a:off x="2223547" y="4234499"/>
            <a:ext cx="7744906" cy="1495634"/>
          </a:xfrm>
          <a:prstGeom prst="rect">
            <a:avLst/>
          </a:prstGeom>
          <a:effectLst>
            <a:softEdge rad="38100"/>
          </a:effectLst>
        </p:spPr>
      </p:pic>
    </p:spTree>
    <p:extLst>
      <p:ext uri="{BB962C8B-B14F-4D97-AF65-F5344CB8AC3E}">
        <p14:creationId xmlns:p14="http://schemas.microsoft.com/office/powerpoint/2010/main" val="2116759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dirty="0">
                <a:ea typeface="+mn-ea"/>
                <a:cs typeface="+mn-ea"/>
              </a:rPr>
              <a:t>后期研究计划</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Future Plans</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srcRect l="24588" t="13433" r="24588" b="26261"/>
          <a:stretch>
            <a:fillRect/>
          </a:stretch>
        </p:blipFill>
        <p:spPr>
          <a:xfrm>
            <a:off x="1104797"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grpSp>
        <p:nvGrpSpPr>
          <p:cNvPr id="6" name="组合 5">
            <a:extLst>
              <a:ext uri="{FF2B5EF4-FFF2-40B4-BE49-F238E27FC236}">
                <a16:creationId xmlns:a16="http://schemas.microsoft.com/office/drawing/2014/main" id="{90EFDF4B-E62A-4F3F-A39F-3B5021E66C43}"/>
              </a:ext>
            </a:extLst>
          </p:cNvPr>
          <p:cNvGrpSpPr/>
          <p:nvPr/>
        </p:nvGrpSpPr>
        <p:grpSpPr>
          <a:xfrm>
            <a:off x="4689163" y="6684007"/>
            <a:ext cx="2813671" cy="4072640"/>
            <a:chOff x="4689163" y="2250996"/>
            <a:chExt cx="2813671" cy="4072640"/>
          </a:xfrm>
        </p:grpSpPr>
        <p:grpSp>
          <p:nvGrpSpPr>
            <p:cNvPr id="7" name="组合 6">
              <a:extLst>
                <a:ext uri="{FF2B5EF4-FFF2-40B4-BE49-F238E27FC236}">
                  <a16:creationId xmlns:a16="http://schemas.microsoft.com/office/drawing/2014/main" id="{97DA4E63-BA81-48CF-A1FA-2F2ED461B43F}"/>
                </a:ext>
              </a:extLst>
            </p:cNvPr>
            <p:cNvGrpSpPr/>
            <p:nvPr/>
          </p:nvGrpSpPr>
          <p:grpSpPr>
            <a:xfrm>
              <a:off x="4689163" y="2250996"/>
              <a:ext cx="2813671" cy="4072640"/>
              <a:chOff x="5038726" y="2152651"/>
              <a:chExt cx="2114551" cy="3060702"/>
            </a:xfrm>
            <a:scene3d>
              <a:camera prst="perspectiveRelaxedModerately" fov="4200000"/>
              <a:lightRig rig="threePt" dir="t"/>
            </a:scene3d>
          </p:grpSpPr>
          <p:sp>
            <p:nvSpPr>
              <p:cNvPr id="10" name="îslïḍé">
                <a:extLst>
                  <a:ext uri="{FF2B5EF4-FFF2-40B4-BE49-F238E27FC236}">
                    <a16:creationId xmlns:a16="http://schemas.microsoft.com/office/drawing/2014/main" id="{4FC320E3-F9CA-4BBE-BF9A-570D705E12D3}"/>
                  </a:ext>
                </a:extLst>
              </p:cNvPr>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1" name="îṩḷîḋê">
                <a:extLst>
                  <a:ext uri="{FF2B5EF4-FFF2-40B4-BE49-F238E27FC236}">
                    <a16:creationId xmlns:a16="http://schemas.microsoft.com/office/drawing/2014/main" id="{2C9975FF-6DCD-4E24-87C3-9D805891853E}"/>
                  </a:ext>
                </a:extLst>
              </p:cNvPr>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2" name="ïṧḷïḍe">
                <a:extLst>
                  <a:ext uri="{FF2B5EF4-FFF2-40B4-BE49-F238E27FC236}">
                    <a16:creationId xmlns:a16="http://schemas.microsoft.com/office/drawing/2014/main" id="{63056D5F-CFF6-42C4-B29B-0DF08C2851D5}"/>
                  </a:ext>
                </a:extLst>
              </p:cNvPr>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3" name="íşliḓé">
                <a:extLst>
                  <a:ext uri="{FF2B5EF4-FFF2-40B4-BE49-F238E27FC236}">
                    <a16:creationId xmlns:a16="http://schemas.microsoft.com/office/drawing/2014/main" id="{D6E1C622-CFB7-4E7B-8C31-39E0BBE759A6}"/>
                  </a:ext>
                </a:extLst>
              </p:cNvPr>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4" name="iSḻiďè">
                <a:extLst>
                  <a:ext uri="{FF2B5EF4-FFF2-40B4-BE49-F238E27FC236}">
                    <a16:creationId xmlns:a16="http://schemas.microsoft.com/office/drawing/2014/main" id="{0D9C35E4-09D6-4A57-881B-8D860E7AB951}"/>
                  </a:ext>
                </a:extLst>
              </p:cNvPr>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5" name="ï$ḻïḍè">
                <a:extLst>
                  <a:ext uri="{FF2B5EF4-FFF2-40B4-BE49-F238E27FC236}">
                    <a16:creationId xmlns:a16="http://schemas.microsoft.com/office/drawing/2014/main" id="{992A4A33-1C88-44AE-92FE-C6EB2EBC228C}"/>
                  </a:ext>
                </a:extLst>
              </p:cNvPr>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6" name="íşľîḓé">
                <a:extLst>
                  <a:ext uri="{FF2B5EF4-FFF2-40B4-BE49-F238E27FC236}">
                    <a16:creationId xmlns:a16="http://schemas.microsoft.com/office/drawing/2014/main" id="{E1ADF22D-69FB-4794-B17D-948D883FC1F6}"/>
                  </a:ext>
                </a:extLst>
              </p:cNvPr>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7" name="íşliḓé">
                <a:extLst>
                  <a:ext uri="{FF2B5EF4-FFF2-40B4-BE49-F238E27FC236}">
                    <a16:creationId xmlns:a16="http://schemas.microsoft.com/office/drawing/2014/main" id="{8A48FE51-4C94-4579-8143-8BB28FD51774}"/>
                  </a:ext>
                </a:extLst>
              </p:cNvPr>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8" name="iSḻiďè">
                <a:extLst>
                  <a:ext uri="{FF2B5EF4-FFF2-40B4-BE49-F238E27FC236}">
                    <a16:creationId xmlns:a16="http://schemas.microsoft.com/office/drawing/2014/main" id="{295D6E3E-4D2E-4389-8C2A-22DEC545D390}"/>
                  </a:ext>
                </a:extLst>
              </p:cNvPr>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grpSp>
        <p:pic>
          <p:nvPicPr>
            <p:cNvPr id="8" name="图片 7">
              <a:extLst>
                <a:ext uri="{FF2B5EF4-FFF2-40B4-BE49-F238E27FC236}">
                  <a16:creationId xmlns:a16="http://schemas.microsoft.com/office/drawing/2014/main" id="{3B0926AB-E3C0-4AA3-94F8-ADD5554B7ADB}"/>
                </a:ext>
              </a:extLst>
            </p:cNvPr>
            <p:cNvPicPr>
              <a:picLocks/>
            </p:cNvPicPr>
            <p:nvPr/>
          </p:nvPicPr>
          <p:blipFill>
            <a:blip r:embed="rId4">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Tree>
    <p:extLst>
      <p:ext uri="{BB962C8B-B14F-4D97-AF65-F5344CB8AC3E}">
        <p14:creationId xmlns:p14="http://schemas.microsoft.com/office/powerpoint/2010/main" val="1377004451"/>
      </p:ext>
    </p:extLst>
  </p:cSld>
  <p:clrMapOvr>
    <a:masterClrMapping/>
  </p:clrMapOvr>
  <p:transition advClick="0" advTm="0">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后期研究计划</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170708"/>
            <a:ext cx="4290852" cy="585866"/>
          </a:xfrm>
        </p:spPr>
        <p:txBody>
          <a:bodyPr/>
          <a:lstStyle/>
          <a:p>
            <a:r>
              <a:rPr lang="zh-CN" altLang="en-US" dirty="0">
                <a:ea typeface="+mn-ea"/>
                <a:cs typeface="+mn-ea"/>
              </a:rPr>
              <a:t>项目后期研究方案</a:t>
            </a:r>
          </a:p>
        </p:txBody>
      </p:sp>
      <p:grpSp>
        <p:nvGrpSpPr>
          <p:cNvPr id="11" name="组合 10">
            <a:extLst>
              <a:ext uri="{FF2B5EF4-FFF2-40B4-BE49-F238E27FC236}">
                <a16:creationId xmlns:a16="http://schemas.microsoft.com/office/drawing/2014/main" id="{83594C94-C859-4AE3-B87F-9D4999680F16}"/>
              </a:ext>
            </a:extLst>
          </p:cNvPr>
          <p:cNvGrpSpPr/>
          <p:nvPr/>
        </p:nvGrpSpPr>
        <p:grpSpPr>
          <a:xfrm flipH="1">
            <a:off x="7490135" y="5938299"/>
            <a:ext cx="4028765" cy="72000"/>
            <a:chOff x="660400" y="5424930"/>
            <a:chExt cx="4028765" cy="72000"/>
          </a:xfrm>
        </p:grpSpPr>
        <p:cxnSp>
          <p:nvCxnSpPr>
            <p:cNvPr id="12" name="直接连接符 11">
              <a:extLst>
                <a:ext uri="{FF2B5EF4-FFF2-40B4-BE49-F238E27FC236}">
                  <a16:creationId xmlns:a16="http://schemas.microsoft.com/office/drawing/2014/main" id="{7DFE0EA0-CF81-4AA6-A52D-03949FB07CCB}"/>
                </a:ext>
              </a:extLst>
            </p:cNvPr>
            <p:cNvCxnSpPr>
              <a:cxnSpLocks/>
              <a:stCxn id="13"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C7EC2F8-68BB-4750-9892-8B871ACFC4EE}"/>
                </a:ext>
              </a:extLst>
            </p:cNvPr>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4" name="组合 13">
            <a:extLst>
              <a:ext uri="{FF2B5EF4-FFF2-40B4-BE49-F238E27FC236}">
                <a16:creationId xmlns:a16="http://schemas.microsoft.com/office/drawing/2014/main" id="{D1DC19D8-7ADF-40E2-84F7-4504B7671930}"/>
              </a:ext>
            </a:extLst>
          </p:cNvPr>
          <p:cNvGrpSpPr/>
          <p:nvPr/>
        </p:nvGrpSpPr>
        <p:grpSpPr>
          <a:xfrm flipH="1">
            <a:off x="7273447" y="3751426"/>
            <a:ext cx="3859542" cy="371187"/>
            <a:chOff x="1017258" y="2819053"/>
            <a:chExt cx="3859542" cy="371187"/>
          </a:xfrm>
        </p:grpSpPr>
        <p:cxnSp>
          <p:nvCxnSpPr>
            <p:cNvPr id="15" name="直接连接符 14">
              <a:extLst>
                <a:ext uri="{FF2B5EF4-FFF2-40B4-BE49-F238E27FC236}">
                  <a16:creationId xmlns:a16="http://schemas.microsoft.com/office/drawing/2014/main" id="{6DC3819A-20EE-4323-825C-B404ADCE471A}"/>
                </a:ext>
              </a:extLst>
            </p:cNvPr>
            <p:cNvCxnSpPr>
              <a:cxnSpLocks/>
            </p:cNvCxnSpPr>
            <p:nvPr/>
          </p:nvCxnSpPr>
          <p:spPr>
            <a:xfrm>
              <a:off x="1287258" y="2891053"/>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695FB7E-97DA-43E3-A987-FC995264D871}"/>
                </a:ext>
              </a:extLst>
            </p:cNvPr>
            <p:cNvCxnSpPr>
              <a:cxnSpLocks/>
            </p:cNvCxnSpPr>
            <p:nvPr/>
          </p:nvCxnSpPr>
          <p:spPr>
            <a:xfrm>
              <a:off x="1287258" y="3190240"/>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D541BE9-A0BE-4F39-9C0A-48C5BDBFAB50}"/>
                </a:ext>
              </a:extLst>
            </p:cNvPr>
            <p:cNvSpPr/>
            <p:nvPr/>
          </p:nvSpPr>
          <p:spPr>
            <a:xfrm>
              <a:off x="1017258" y="2819053"/>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8" name="组合 17">
            <a:extLst>
              <a:ext uri="{FF2B5EF4-FFF2-40B4-BE49-F238E27FC236}">
                <a16:creationId xmlns:a16="http://schemas.microsoft.com/office/drawing/2014/main" id="{EF2B577B-C879-476C-AB66-64F9A440606E}"/>
              </a:ext>
            </a:extLst>
          </p:cNvPr>
          <p:cNvGrpSpPr/>
          <p:nvPr/>
        </p:nvGrpSpPr>
        <p:grpSpPr>
          <a:xfrm>
            <a:off x="660400" y="5553916"/>
            <a:ext cx="4028765" cy="72000"/>
            <a:chOff x="660400" y="5424930"/>
            <a:chExt cx="4028765" cy="72000"/>
          </a:xfrm>
        </p:grpSpPr>
        <p:cxnSp>
          <p:nvCxnSpPr>
            <p:cNvPr id="19" name="直接连接符 18">
              <a:extLst>
                <a:ext uri="{FF2B5EF4-FFF2-40B4-BE49-F238E27FC236}">
                  <a16:creationId xmlns:a16="http://schemas.microsoft.com/office/drawing/2014/main" id="{AB460D48-BF70-4C46-B8F8-56A5C4904184}"/>
                </a:ext>
              </a:extLst>
            </p:cNvPr>
            <p:cNvCxnSpPr>
              <a:cxnSpLocks/>
              <a:stCxn id="20"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DEF78AB-FD8C-4156-8740-1D19680AA5EB}"/>
                </a:ext>
              </a:extLst>
            </p:cNvPr>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21" name="组合 20">
            <a:extLst>
              <a:ext uri="{FF2B5EF4-FFF2-40B4-BE49-F238E27FC236}">
                <a16:creationId xmlns:a16="http://schemas.microsoft.com/office/drawing/2014/main" id="{5D56C7DD-631B-4FE5-B53D-3F88C6475C3C}"/>
              </a:ext>
            </a:extLst>
          </p:cNvPr>
          <p:cNvGrpSpPr/>
          <p:nvPr/>
        </p:nvGrpSpPr>
        <p:grpSpPr>
          <a:xfrm>
            <a:off x="1017258" y="3386211"/>
            <a:ext cx="3859542" cy="371187"/>
            <a:chOff x="1017258" y="3196675"/>
            <a:chExt cx="3859542" cy="371187"/>
          </a:xfrm>
        </p:grpSpPr>
        <p:cxnSp>
          <p:nvCxnSpPr>
            <p:cNvPr id="22" name="直接连接符 21">
              <a:extLst>
                <a:ext uri="{FF2B5EF4-FFF2-40B4-BE49-F238E27FC236}">
                  <a16:creationId xmlns:a16="http://schemas.microsoft.com/office/drawing/2014/main" id="{83E56AFD-92D6-4022-95AD-3E28C611BA8E}"/>
                </a:ext>
              </a:extLst>
            </p:cNvPr>
            <p:cNvCxnSpPr>
              <a:cxnSpLocks/>
            </p:cNvCxnSpPr>
            <p:nvPr/>
          </p:nvCxnSpPr>
          <p:spPr>
            <a:xfrm>
              <a:off x="1287258" y="3268675"/>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DECACAE-05BD-40FA-B0D5-0B5D33A1EB86}"/>
                </a:ext>
              </a:extLst>
            </p:cNvPr>
            <p:cNvCxnSpPr>
              <a:cxnSpLocks/>
            </p:cNvCxnSpPr>
            <p:nvPr/>
          </p:nvCxnSpPr>
          <p:spPr>
            <a:xfrm>
              <a:off x="1287258" y="3567862"/>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85E2D64C-C104-49D1-BC2F-E023FE73B07D}"/>
                </a:ext>
              </a:extLst>
            </p:cNvPr>
            <p:cNvSpPr/>
            <p:nvPr/>
          </p:nvSpPr>
          <p:spPr>
            <a:xfrm>
              <a:off x="1017258" y="3196675"/>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sp>
        <p:nvSpPr>
          <p:cNvPr id="35" name="文本框 34">
            <a:extLst>
              <a:ext uri="{FF2B5EF4-FFF2-40B4-BE49-F238E27FC236}">
                <a16:creationId xmlns:a16="http://schemas.microsoft.com/office/drawing/2014/main" id="{9FF68BAF-BD6A-43B2-909C-487A05814999}"/>
              </a:ext>
            </a:extLst>
          </p:cNvPr>
          <p:cNvSpPr txBox="1"/>
          <p:nvPr/>
        </p:nvSpPr>
        <p:spPr>
          <a:xfrm>
            <a:off x="660399" y="4016250"/>
            <a:ext cx="3413277"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评估模型性能，撰写论文</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36" name="文本框 35">
            <a:extLst>
              <a:ext uri="{FF2B5EF4-FFF2-40B4-BE49-F238E27FC236}">
                <a16:creationId xmlns:a16="http://schemas.microsoft.com/office/drawing/2014/main" id="{A13B0BCD-AC8C-46C3-B40C-67A87372A979}"/>
              </a:ext>
            </a:extLst>
          </p:cNvPr>
          <p:cNvSpPr txBox="1"/>
          <p:nvPr/>
        </p:nvSpPr>
        <p:spPr>
          <a:xfrm>
            <a:off x="8158746" y="4400633"/>
            <a:ext cx="3360154"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应用此前论文提出的其他技术</a:t>
            </a:r>
          </a:p>
        </p:txBody>
      </p:sp>
      <p:sp>
        <p:nvSpPr>
          <p:cNvPr id="37" name="文本框 36">
            <a:extLst>
              <a:ext uri="{FF2B5EF4-FFF2-40B4-BE49-F238E27FC236}">
                <a16:creationId xmlns:a16="http://schemas.microsoft.com/office/drawing/2014/main" id="{944CA5E6-7B94-4B58-81DB-B7F16644CF72}"/>
              </a:ext>
            </a:extLst>
          </p:cNvPr>
          <p:cNvSpPr txBox="1"/>
          <p:nvPr/>
        </p:nvSpPr>
        <p:spPr>
          <a:xfrm>
            <a:off x="8337174" y="4800743"/>
            <a:ext cx="3181726" cy="777457"/>
          </a:xfrm>
          <a:prstGeom prst="rect">
            <a:avLst/>
          </a:prstGeom>
          <a:noFill/>
        </p:spPr>
        <p:txBody>
          <a:bodyPr wrap="square" lIns="0" rIns="0" rtlCol="0">
            <a:spAutoFit/>
          </a:bodyPr>
          <a:lstStyle>
            <a:defPPr>
              <a:defRPr lang="zh-CN"/>
            </a:defPPr>
            <a:lvl1pPr marR="0" lvl="0" indent="0" algn="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lvl="0">
              <a:defRPr/>
            </a:pPr>
            <a:r>
              <a:rPr lang="en-US" altLang="zh-CN" dirty="0">
                <a:latin typeface="+mn-ea"/>
                <a:cs typeface="+mn-ea"/>
              </a:rPr>
              <a:t>Learning to Rank</a:t>
            </a:r>
            <a:r>
              <a:rPr lang="zh-CN" altLang="en-US" dirty="0">
                <a:latin typeface="+mn-ea"/>
                <a:cs typeface="+mn-ea"/>
              </a:rPr>
              <a:t>技术</a:t>
            </a:r>
            <a:endParaRPr lang="en-US" altLang="zh-CN" dirty="0">
              <a:latin typeface="+mn-ea"/>
              <a:cs typeface="+mn-ea"/>
            </a:endParaRPr>
          </a:p>
          <a:p>
            <a:pPr>
              <a:defRPr/>
            </a:pPr>
            <a:r>
              <a:rPr lang="en-US" altLang="zh-CN" dirty="0">
                <a:latin typeface="+mn-ea"/>
                <a:cs typeface="+mn-ea"/>
              </a:rPr>
              <a:t>BM25</a:t>
            </a:r>
            <a:r>
              <a:rPr lang="zh-CN" altLang="en-US" dirty="0">
                <a:latin typeface="+mn-ea"/>
                <a:cs typeface="+mn-ea"/>
              </a:rPr>
              <a:t>技术</a:t>
            </a:r>
            <a:endParaRPr lang="en-US" altLang="zh-CN" dirty="0">
              <a:latin typeface="+mn-ea"/>
              <a:cs typeface="+mn-ea"/>
            </a:endParaRPr>
          </a:p>
        </p:txBody>
      </p:sp>
      <p:sp>
        <p:nvSpPr>
          <p:cNvPr id="38" name="文本框 37">
            <a:extLst>
              <a:ext uri="{FF2B5EF4-FFF2-40B4-BE49-F238E27FC236}">
                <a16:creationId xmlns:a16="http://schemas.microsoft.com/office/drawing/2014/main" id="{FBE614CF-2978-49FE-902A-78E1DA40267F}"/>
              </a:ext>
            </a:extLst>
          </p:cNvPr>
          <p:cNvSpPr txBox="1"/>
          <p:nvPr/>
        </p:nvSpPr>
        <p:spPr>
          <a:xfrm>
            <a:off x="1017258" y="1898749"/>
            <a:ext cx="3859542"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优化数据集结构，建立混合数据集</a:t>
            </a:r>
          </a:p>
        </p:txBody>
      </p:sp>
      <p:sp>
        <p:nvSpPr>
          <p:cNvPr id="39" name="文本框 38">
            <a:extLst>
              <a:ext uri="{FF2B5EF4-FFF2-40B4-BE49-F238E27FC236}">
                <a16:creationId xmlns:a16="http://schemas.microsoft.com/office/drawing/2014/main" id="{748547CF-0CEA-4DA6-8426-770E137268ED}"/>
              </a:ext>
            </a:extLst>
          </p:cNvPr>
          <p:cNvSpPr txBox="1"/>
          <p:nvPr/>
        </p:nvSpPr>
        <p:spPr>
          <a:xfrm>
            <a:off x="1017257" y="2247654"/>
            <a:ext cx="3517413" cy="1137556"/>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mn-ea"/>
                <a:cs typeface="+mn-ea"/>
              </a:rPr>
              <a:t>CodeBERT</a:t>
            </a:r>
            <a:r>
              <a:rPr kumimoji="0" lang="zh-CN" altLang="en-US" sz="1800" b="0" i="0" u="none" strike="noStrike" kern="1200" cap="none" spc="0" normalizeH="0" baseline="0" noProof="0" dirty="0">
                <a:ln>
                  <a:noFill/>
                </a:ln>
                <a:solidFill>
                  <a:prstClr val="black"/>
                </a:solidFill>
                <a:effectLst/>
                <a:uLnTx/>
                <a:uFillTx/>
                <a:latin typeface="+mn-ea"/>
                <a:cs typeface="+mn-ea"/>
              </a:rPr>
              <a:t>：           代码文本数据</a:t>
            </a:r>
            <a:endParaRPr lang="en-US" altLang="zh-CN" dirty="0">
              <a:solidFill>
                <a:prstClr val="black"/>
              </a:solidFill>
              <a:latin typeface="+mn-ea"/>
              <a:cs typeface="+mn-ea"/>
            </a:endParaRPr>
          </a:p>
          <a:p>
            <a:pPr>
              <a:lnSpc>
                <a:spcPct val="130000"/>
              </a:lnSpc>
              <a:defRPr/>
            </a:pPr>
            <a:r>
              <a:rPr kumimoji="0" lang="en-US" altLang="zh-CN" sz="1800" b="0" i="0" u="none" strike="noStrike" kern="1200" cap="none" spc="0" normalizeH="0" baseline="0" noProof="0" dirty="0" err="1">
                <a:ln>
                  <a:noFill/>
                </a:ln>
                <a:solidFill>
                  <a:prstClr val="black"/>
                </a:solidFill>
                <a:effectLst/>
                <a:uLnTx/>
                <a:uFillTx/>
                <a:latin typeface="+mn-ea"/>
                <a:cs typeface="+mn-ea"/>
              </a:rPr>
              <a:t>GraphCodeBERT</a:t>
            </a:r>
            <a:r>
              <a:rPr kumimoji="0" lang="zh-CN" altLang="en-US" sz="1800" b="0" i="0" u="none" strike="noStrike" kern="1200" cap="none" spc="0" normalizeH="0" baseline="0" noProof="0" dirty="0">
                <a:ln>
                  <a:noFill/>
                </a:ln>
                <a:solidFill>
                  <a:prstClr val="black"/>
                </a:solidFill>
                <a:effectLst/>
                <a:uLnTx/>
                <a:uFillTx/>
                <a:latin typeface="+mn-ea"/>
                <a:cs typeface="+mn-ea"/>
              </a:rPr>
              <a:t>：</a:t>
            </a:r>
            <a:r>
              <a:rPr kumimoji="0" lang="en-US" altLang="zh-CN" sz="1800" b="0" i="0" u="none" strike="noStrike" kern="1200" cap="none" spc="0" normalizeH="0" baseline="0" noProof="0" dirty="0">
                <a:ln>
                  <a:noFill/>
                </a:ln>
                <a:solidFill>
                  <a:prstClr val="black"/>
                </a:solidFill>
                <a:effectLst/>
                <a:uLnTx/>
                <a:uFillTx/>
                <a:latin typeface="+mn-ea"/>
                <a:cs typeface="+mn-ea"/>
              </a:rPr>
              <a:t>DFG </a:t>
            </a:r>
            <a:r>
              <a:rPr kumimoji="0" lang="zh-CN" altLang="en-US" sz="1800" b="0" i="0" u="none" strike="noStrike" kern="1200" cap="none" spc="0" normalizeH="0" baseline="0" noProof="0" dirty="0">
                <a:ln>
                  <a:noFill/>
                </a:ln>
                <a:solidFill>
                  <a:prstClr val="black"/>
                </a:solidFill>
                <a:effectLst/>
                <a:uLnTx/>
                <a:uFillTx/>
                <a:latin typeface="+mn-ea"/>
                <a:cs typeface="+mn-ea"/>
              </a:rPr>
              <a:t>数据流图</a:t>
            </a:r>
            <a:endParaRPr lang="en-US" altLang="zh-CN" dirty="0">
              <a:solidFill>
                <a:prstClr val="black"/>
              </a:solidFill>
              <a:latin typeface="+mn-ea"/>
              <a:cs typeface="+mn-ea"/>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mn-ea"/>
                <a:cs typeface="+mn-ea"/>
              </a:rPr>
              <a:t>UniXcoder</a:t>
            </a:r>
            <a:r>
              <a:rPr kumimoji="0" lang="zh-CN" altLang="en-US" sz="1800" b="0" i="0" u="none" strike="noStrike" kern="1200" cap="none" spc="0" normalizeH="0" baseline="0" noProof="0" dirty="0">
                <a:ln>
                  <a:noFill/>
                </a:ln>
                <a:solidFill>
                  <a:prstClr val="black"/>
                </a:solidFill>
                <a:effectLst/>
                <a:uLnTx/>
                <a:uFillTx/>
                <a:latin typeface="+mn-ea"/>
                <a:cs typeface="+mn-ea"/>
              </a:rPr>
              <a:t>：       </a:t>
            </a:r>
            <a:r>
              <a:rPr kumimoji="0" lang="en-US" altLang="zh-CN" sz="1800" b="0" i="0" u="none" strike="noStrike" kern="1200" cap="none" spc="0" normalizeH="0" baseline="0" noProof="0" dirty="0">
                <a:ln>
                  <a:noFill/>
                </a:ln>
                <a:solidFill>
                  <a:prstClr val="black"/>
                </a:solidFill>
                <a:effectLst/>
                <a:uLnTx/>
                <a:uFillTx/>
                <a:latin typeface="+mn-ea"/>
                <a:cs typeface="+mn-ea"/>
              </a:rPr>
              <a:t>AST </a:t>
            </a:r>
            <a:r>
              <a:rPr kumimoji="0" lang="zh-CN" altLang="en-US" sz="1800" b="0" i="0" u="none" strike="noStrike" kern="1200" cap="none" spc="0" normalizeH="0" baseline="0" noProof="0" dirty="0">
                <a:ln>
                  <a:noFill/>
                </a:ln>
                <a:solidFill>
                  <a:prstClr val="black"/>
                </a:solidFill>
                <a:effectLst/>
                <a:uLnTx/>
                <a:uFillTx/>
                <a:latin typeface="+mn-ea"/>
                <a:cs typeface="+mn-ea"/>
              </a:rPr>
              <a:t>抽象语法树</a:t>
            </a:r>
            <a:endParaRPr kumimoji="0" lang="en-US" altLang="zh-CN" sz="1800" b="0" i="0" u="none" strike="noStrike" kern="1200" cap="none" spc="0" normalizeH="0" baseline="0" noProof="0" dirty="0">
              <a:ln>
                <a:noFill/>
              </a:ln>
              <a:solidFill>
                <a:prstClr val="black"/>
              </a:solidFill>
              <a:effectLst/>
              <a:uLnTx/>
              <a:uFillTx/>
              <a:latin typeface="+mn-ea"/>
              <a:cs typeface="+mn-ea"/>
            </a:endParaRPr>
          </a:p>
        </p:txBody>
      </p:sp>
      <p:sp>
        <p:nvSpPr>
          <p:cNvPr id="40" name="文本框 39">
            <a:extLst>
              <a:ext uri="{FF2B5EF4-FFF2-40B4-BE49-F238E27FC236}">
                <a16:creationId xmlns:a16="http://schemas.microsoft.com/office/drawing/2014/main" id="{7C8D482C-DCEB-47DE-8BB8-BF5AB88BF94C}"/>
              </a:ext>
            </a:extLst>
          </p:cNvPr>
          <p:cNvSpPr txBox="1"/>
          <p:nvPr/>
        </p:nvSpPr>
        <p:spPr>
          <a:xfrm>
            <a:off x="7772835" y="2213760"/>
            <a:ext cx="3360154"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修改模型代码，进行迁移训练</a:t>
            </a:r>
          </a:p>
        </p:txBody>
      </p:sp>
      <p:sp>
        <p:nvSpPr>
          <p:cNvPr id="41" name="文本框 40">
            <a:extLst>
              <a:ext uri="{FF2B5EF4-FFF2-40B4-BE49-F238E27FC236}">
                <a16:creationId xmlns:a16="http://schemas.microsoft.com/office/drawing/2014/main" id="{767FA034-ACE9-4D91-8D08-111AFEA2EB05}"/>
              </a:ext>
            </a:extLst>
          </p:cNvPr>
          <p:cNvSpPr txBox="1"/>
          <p:nvPr/>
        </p:nvSpPr>
        <p:spPr>
          <a:xfrm>
            <a:off x="7951263" y="2613870"/>
            <a:ext cx="3181726" cy="1137556"/>
          </a:xfrm>
          <a:prstGeom prst="rect">
            <a:avLst/>
          </a:prstGeom>
          <a:noFill/>
        </p:spPr>
        <p:txBody>
          <a:bodyPr wrap="square" lIns="0" rIns="0" rtlCol="0">
            <a:spAutoFit/>
          </a:bodyPr>
          <a:lstStyle/>
          <a:p>
            <a:pPr lvl="0" algn="r">
              <a:lnSpc>
                <a:spcPct val="130000"/>
              </a:lnSpc>
              <a:defRPr/>
            </a:pPr>
            <a:r>
              <a:rPr lang="zh-CN" altLang="en-US" dirty="0">
                <a:solidFill>
                  <a:prstClr val="black"/>
                </a:solidFill>
                <a:latin typeface="+mn-ea"/>
                <a:cs typeface="+mn-ea"/>
              </a:rPr>
              <a:t>原模型针对代码搜索任务，</a:t>
            </a:r>
          </a:p>
          <a:p>
            <a:pPr lvl="0" algn="r">
              <a:lnSpc>
                <a:spcPct val="130000"/>
              </a:lnSpc>
              <a:defRPr/>
            </a:pPr>
            <a:r>
              <a:rPr lang="zh-CN" altLang="en-US" dirty="0">
                <a:solidFill>
                  <a:prstClr val="black"/>
                </a:solidFill>
                <a:latin typeface="+mn-ea"/>
                <a:cs typeface="+mn-ea"/>
              </a:rPr>
              <a:t>需修改模型，</a:t>
            </a:r>
            <a:endParaRPr lang="en-US" altLang="zh-CN" dirty="0">
              <a:solidFill>
                <a:prstClr val="black"/>
              </a:solidFill>
              <a:latin typeface="+mn-ea"/>
              <a:cs typeface="+mn-ea"/>
            </a:endParaRPr>
          </a:p>
          <a:p>
            <a:pPr lvl="0" algn="r">
              <a:lnSpc>
                <a:spcPct val="130000"/>
              </a:lnSpc>
              <a:defRPr/>
            </a:pPr>
            <a:r>
              <a:rPr lang="zh-CN" altLang="en-US" dirty="0">
                <a:solidFill>
                  <a:prstClr val="black"/>
                </a:solidFill>
                <a:latin typeface="+mn-ea"/>
                <a:cs typeface="+mn-ea"/>
              </a:rPr>
              <a:t>使其能处理错误定位任务。</a:t>
            </a:r>
          </a:p>
        </p:txBody>
      </p:sp>
      <p:grpSp>
        <p:nvGrpSpPr>
          <p:cNvPr id="6" name="组合 5">
            <a:extLst>
              <a:ext uri="{FF2B5EF4-FFF2-40B4-BE49-F238E27FC236}">
                <a16:creationId xmlns:a16="http://schemas.microsoft.com/office/drawing/2014/main" id="{469DB063-E341-42C3-9CA0-21EB6F881800}"/>
              </a:ext>
            </a:extLst>
          </p:cNvPr>
          <p:cNvGrpSpPr/>
          <p:nvPr/>
        </p:nvGrpSpPr>
        <p:grpSpPr>
          <a:xfrm>
            <a:off x="4689163" y="2250996"/>
            <a:ext cx="2813671" cy="4072640"/>
            <a:chOff x="4689163" y="2250996"/>
            <a:chExt cx="2813671" cy="4072640"/>
          </a:xfrm>
        </p:grpSpPr>
        <p:grpSp>
          <p:nvGrpSpPr>
            <p:cNvPr id="25" name="组合 24">
              <a:extLst>
                <a:ext uri="{FF2B5EF4-FFF2-40B4-BE49-F238E27FC236}">
                  <a16:creationId xmlns:a16="http://schemas.microsoft.com/office/drawing/2014/main" id="{CBFD76C4-9A7E-4E28-8CBC-044D23A2249B}"/>
                </a:ext>
              </a:extLst>
            </p:cNvPr>
            <p:cNvGrpSpPr/>
            <p:nvPr/>
          </p:nvGrpSpPr>
          <p:grpSpPr>
            <a:xfrm>
              <a:off x="4689163" y="2250996"/>
              <a:ext cx="2813671" cy="4072640"/>
              <a:chOff x="5038726" y="2152651"/>
              <a:chExt cx="2114551" cy="3060702"/>
            </a:xfrm>
            <a:scene3d>
              <a:camera prst="perspectiveRelaxedModerately" fov="4200000"/>
              <a:lightRig rig="threePt" dir="t"/>
            </a:scene3d>
          </p:grpSpPr>
          <p:sp>
            <p:nvSpPr>
              <p:cNvPr id="26" name="îslïḍé">
                <a:extLst>
                  <a:ext uri="{FF2B5EF4-FFF2-40B4-BE49-F238E27FC236}">
                    <a16:creationId xmlns:a16="http://schemas.microsoft.com/office/drawing/2014/main" id="{94C5D20A-8B1D-439E-8531-2DA189203017}"/>
                  </a:ext>
                </a:extLst>
              </p:cNvPr>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7" name="îṩḷîḋê">
                <a:extLst>
                  <a:ext uri="{FF2B5EF4-FFF2-40B4-BE49-F238E27FC236}">
                    <a16:creationId xmlns:a16="http://schemas.microsoft.com/office/drawing/2014/main" id="{8BA79532-46CD-4642-A2F8-35E1C5D7D9AD}"/>
                  </a:ext>
                </a:extLst>
              </p:cNvPr>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8" name="ïṧḷïḍe">
                <a:extLst>
                  <a:ext uri="{FF2B5EF4-FFF2-40B4-BE49-F238E27FC236}">
                    <a16:creationId xmlns:a16="http://schemas.microsoft.com/office/drawing/2014/main" id="{3ECBF265-3186-4DA5-AC70-271FBC50E120}"/>
                  </a:ext>
                </a:extLst>
              </p:cNvPr>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9" name="íşliḓé">
                <a:extLst>
                  <a:ext uri="{FF2B5EF4-FFF2-40B4-BE49-F238E27FC236}">
                    <a16:creationId xmlns:a16="http://schemas.microsoft.com/office/drawing/2014/main" id="{0A0B49B8-E7CF-4919-B9E7-C89AA4368B92}"/>
                  </a:ext>
                </a:extLst>
              </p:cNvPr>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0" name="iSḻiďè">
                <a:extLst>
                  <a:ext uri="{FF2B5EF4-FFF2-40B4-BE49-F238E27FC236}">
                    <a16:creationId xmlns:a16="http://schemas.microsoft.com/office/drawing/2014/main" id="{67EDC15E-63FF-4571-A155-5BECF4F19C1B}"/>
                  </a:ext>
                </a:extLst>
              </p:cNvPr>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1" name="ï$ḻïḍè">
                <a:extLst>
                  <a:ext uri="{FF2B5EF4-FFF2-40B4-BE49-F238E27FC236}">
                    <a16:creationId xmlns:a16="http://schemas.microsoft.com/office/drawing/2014/main" id="{6E8797FA-27FE-4B16-82B7-0EE9A2E4AD63}"/>
                  </a:ext>
                </a:extLst>
              </p:cNvPr>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2" name="íşľîḓé">
                <a:extLst>
                  <a:ext uri="{FF2B5EF4-FFF2-40B4-BE49-F238E27FC236}">
                    <a16:creationId xmlns:a16="http://schemas.microsoft.com/office/drawing/2014/main" id="{0FEA17ED-9373-4EFC-B132-D2724C706383}"/>
                  </a:ext>
                </a:extLst>
              </p:cNvPr>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3" name="íşliḓé">
                <a:extLst>
                  <a:ext uri="{FF2B5EF4-FFF2-40B4-BE49-F238E27FC236}">
                    <a16:creationId xmlns:a16="http://schemas.microsoft.com/office/drawing/2014/main" id="{ECFE468E-A92C-40D9-BF7F-08E1B5D2AF32}"/>
                  </a:ext>
                </a:extLst>
              </p:cNvPr>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4" name="iSḻiďè">
                <a:extLst>
                  <a:ext uri="{FF2B5EF4-FFF2-40B4-BE49-F238E27FC236}">
                    <a16:creationId xmlns:a16="http://schemas.microsoft.com/office/drawing/2014/main" id="{7CE6E14F-7127-4C40-B0B7-DCAD4B40999D}"/>
                  </a:ext>
                </a:extLst>
              </p:cNvPr>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grpSp>
        <p:pic>
          <p:nvPicPr>
            <p:cNvPr id="47" name="图片 46">
              <a:extLst>
                <a:ext uri="{FF2B5EF4-FFF2-40B4-BE49-F238E27FC236}">
                  <a16:creationId xmlns:a16="http://schemas.microsoft.com/office/drawing/2014/main" id="{632BC3EF-1DB9-4069-A0D7-2F7A3F621A46}"/>
                </a:ext>
              </a:extLst>
            </p:cNvPr>
            <p:cNvPicPr>
              <a:picLocks/>
            </p:cNvPicPr>
            <p:nvPr/>
          </p:nvPicPr>
          <p:blipFill>
            <a:blip r:embed="rId3">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
        <p:nvSpPr>
          <p:cNvPr id="43" name="椭圆 42">
            <a:extLst>
              <a:ext uri="{FF2B5EF4-FFF2-40B4-BE49-F238E27FC236}">
                <a16:creationId xmlns:a16="http://schemas.microsoft.com/office/drawing/2014/main" id="{10D08517-104C-455C-A554-E441E37BA404}"/>
              </a:ext>
            </a:extLst>
          </p:cNvPr>
          <p:cNvSpPr/>
          <p:nvPr/>
        </p:nvSpPr>
        <p:spPr>
          <a:xfrm>
            <a:off x="4703537" y="3699273"/>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4" name="椭圆 43">
            <a:extLst>
              <a:ext uri="{FF2B5EF4-FFF2-40B4-BE49-F238E27FC236}">
                <a16:creationId xmlns:a16="http://schemas.microsoft.com/office/drawing/2014/main" id="{9C2D39D1-B6D7-4ECA-AD0B-03A7C4699FDD}"/>
              </a:ext>
            </a:extLst>
          </p:cNvPr>
          <p:cNvSpPr/>
          <p:nvPr/>
        </p:nvSpPr>
        <p:spPr>
          <a:xfrm>
            <a:off x="4482860" y="5544190"/>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5" name="椭圆 44">
            <a:extLst>
              <a:ext uri="{FF2B5EF4-FFF2-40B4-BE49-F238E27FC236}">
                <a16:creationId xmlns:a16="http://schemas.microsoft.com/office/drawing/2014/main" id="{98A397B3-E306-4D5F-9913-2DE9A849232E}"/>
              </a:ext>
            </a:extLst>
          </p:cNvPr>
          <p:cNvSpPr/>
          <p:nvPr/>
        </p:nvSpPr>
        <p:spPr>
          <a:xfrm>
            <a:off x="7657326" y="5917236"/>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6" name="椭圆 45">
            <a:extLst>
              <a:ext uri="{FF2B5EF4-FFF2-40B4-BE49-F238E27FC236}">
                <a16:creationId xmlns:a16="http://schemas.microsoft.com/office/drawing/2014/main" id="{E97EC6FF-B32C-4D18-B5B9-66F7DDD5B255}"/>
              </a:ext>
            </a:extLst>
          </p:cNvPr>
          <p:cNvSpPr/>
          <p:nvPr/>
        </p:nvSpPr>
        <p:spPr>
          <a:xfrm>
            <a:off x="7428148" y="4064858"/>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49</a:t>
            </a:fld>
            <a:endParaRPr lang="zh-CN" altLang="en-US" dirty="0"/>
          </a:p>
        </p:txBody>
      </p:sp>
      <p:sp>
        <p:nvSpPr>
          <p:cNvPr id="48" name="文本框 47">
            <a:extLst>
              <a:ext uri="{FF2B5EF4-FFF2-40B4-BE49-F238E27FC236}">
                <a16:creationId xmlns:a16="http://schemas.microsoft.com/office/drawing/2014/main" id="{974596C9-C4C1-4C52-A237-BD7E1771C727}"/>
              </a:ext>
            </a:extLst>
          </p:cNvPr>
          <p:cNvSpPr txBox="1"/>
          <p:nvPr/>
        </p:nvSpPr>
        <p:spPr>
          <a:xfrm>
            <a:off x="660399" y="4398360"/>
            <a:ext cx="4081568" cy="1137106"/>
          </a:xfrm>
          <a:prstGeom prst="rect">
            <a:avLst/>
          </a:prstGeom>
          <a:noFill/>
        </p:spPr>
        <p:txBody>
          <a:bodyPr wrap="square" lIns="0" rIns="0" rtlCol="0">
            <a:spAutoFit/>
          </a:bodyPr>
          <a:lstStyle/>
          <a:p>
            <a:pPr lvl="0">
              <a:lnSpc>
                <a:spcPct val="130000"/>
              </a:lnSpc>
              <a:defRPr/>
            </a:pPr>
            <a:r>
              <a:rPr lang="en-US" altLang="zh-CN" dirty="0"/>
              <a:t>Top k</a:t>
            </a:r>
            <a:r>
              <a:rPr lang="zh-CN" altLang="en-US" dirty="0"/>
              <a:t>：    可疑度前</a:t>
            </a:r>
            <a:r>
              <a:rPr lang="en-US" altLang="zh-CN" dirty="0"/>
              <a:t>K</a:t>
            </a:r>
            <a:r>
              <a:rPr lang="zh-CN" altLang="en-US" dirty="0"/>
              <a:t>中错误代码数量</a:t>
            </a:r>
            <a:endParaRPr lang="en-US" altLang="zh-CN" dirty="0"/>
          </a:p>
          <a:p>
            <a:pPr lvl="0">
              <a:lnSpc>
                <a:spcPct val="130000"/>
              </a:lnSpc>
              <a:defRPr/>
            </a:pPr>
            <a:r>
              <a:rPr lang="en-US" altLang="zh-CN" dirty="0"/>
              <a:t>Mean Average Precision</a:t>
            </a:r>
            <a:r>
              <a:rPr lang="zh-CN" altLang="en-US" dirty="0"/>
              <a:t>： 平均精度</a:t>
            </a:r>
            <a:endParaRPr lang="en-US" altLang="zh-CN" dirty="0"/>
          </a:p>
          <a:p>
            <a:pPr lvl="0">
              <a:lnSpc>
                <a:spcPct val="130000"/>
              </a:lnSpc>
              <a:defRPr/>
            </a:pPr>
            <a:r>
              <a:rPr lang="en-US" altLang="zh-CN" dirty="0"/>
              <a:t>Mean Reciprocal Rank</a:t>
            </a:r>
            <a:r>
              <a:rPr lang="zh-CN" altLang="en-US" dirty="0"/>
              <a:t>：平均倒数轶 </a:t>
            </a:r>
            <a:endParaRPr lang="en-US" altLang="zh-CN" dirty="0">
              <a:solidFill>
                <a:prstClr val="black"/>
              </a:solidFill>
              <a:latin typeface="+mn-ea"/>
              <a:cs typeface="+mn-ea"/>
            </a:endParaRPr>
          </a:p>
        </p:txBody>
      </p:sp>
    </p:spTree>
    <p:extLst>
      <p:ext uri="{BB962C8B-B14F-4D97-AF65-F5344CB8AC3E}">
        <p14:creationId xmlns:p14="http://schemas.microsoft.com/office/powerpoint/2010/main" val="31682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anim calcmode="lin" valueType="num">
                                      <p:cBhvr>
                                        <p:cTn id="23" dur="500" fill="hold"/>
                                        <p:tgtEl>
                                          <p:spTgt spid="43"/>
                                        </p:tgtEl>
                                        <p:attrNameLst>
                                          <p:attrName>ppt_x</p:attrName>
                                        </p:attrNameLst>
                                      </p:cBhvr>
                                      <p:tavLst>
                                        <p:tav tm="0">
                                          <p:val>
                                            <p:strVal val="#ppt_x"/>
                                          </p:val>
                                        </p:tav>
                                        <p:tav tm="100000">
                                          <p:val>
                                            <p:strVal val="#ppt_x"/>
                                          </p:val>
                                        </p:tav>
                                      </p:tavLst>
                                    </p:anim>
                                    <p:anim calcmode="lin" valueType="num">
                                      <p:cBhvr>
                                        <p:cTn id="24"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anim calcmode="lin" valueType="num">
                                      <p:cBhvr>
                                        <p:cTn id="35" dur="500" fill="hold"/>
                                        <p:tgtEl>
                                          <p:spTgt spid="40"/>
                                        </p:tgtEl>
                                        <p:attrNameLst>
                                          <p:attrName>ppt_x</p:attrName>
                                        </p:attrNameLst>
                                      </p:cBhvr>
                                      <p:tavLst>
                                        <p:tav tm="0">
                                          <p:val>
                                            <p:strVal val="#ppt_x"/>
                                          </p:val>
                                        </p:tav>
                                        <p:tav tm="100000">
                                          <p:val>
                                            <p:strVal val="#ppt_x"/>
                                          </p:val>
                                        </p:tav>
                                      </p:tavLst>
                                    </p:anim>
                                    <p:anim calcmode="lin" valueType="num">
                                      <p:cBhvr>
                                        <p:cTn id="36" dur="500" fill="hold"/>
                                        <p:tgtEl>
                                          <p:spTgt spid="40"/>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anim calcmode="lin" valueType="num">
                                      <p:cBhvr>
                                        <p:cTn id="40" dur="500" fill="hold"/>
                                        <p:tgtEl>
                                          <p:spTgt spid="41"/>
                                        </p:tgtEl>
                                        <p:attrNameLst>
                                          <p:attrName>ppt_x</p:attrName>
                                        </p:attrNameLst>
                                      </p:cBhvr>
                                      <p:tavLst>
                                        <p:tav tm="0">
                                          <p:val>
                                            <p:strVal val="#ppt_x"/>
                                          </p:val>
                                        </p:tav>
                                        <p:tav tm="100000">
                                          <p:val>
                                            <p:strVal val="#ppt_x"/>
                                          </p:val>
                                        </p:tav>
                                      </p:tavLst>
                                    </p:anim>
                                    <p:anim calcmode="lin" valueType="num">
                                      <p:cBhvr>
                                        <p:cTn id="41" dur="500" fill="hold"/>
                                        <p:tgtEl>
                                          <p:spTgt spid="4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anim calcmode="lin" valueType="num">
                                      <p:cBhvr>
                                        <p:cTn id="45" dur="500" fill="hold"/>
                                        <p:tgtEl>
                                          <p:spTgt spid="46"/>
                                        </p:tgtEl>
                                        <p:attrNameLst>
                                          <p:attrName>ppt_x</p:attrName>
                                        </p:attrNameLst>
                                      </p:cBhvr>
                                      <p:tavLst>
                                        <p:tav tm="0">
                                          <p:val>
                                            <p:strVal val="#ppt_x"/>
                                          </p:val>
                                        </p:tav>
                                        <p:tav tm="100000">
                                          <p:val>
                                            <p:strVal val="#ppt_x"/>
                                          </p:val>
                                        </p:tav>
                                      </p:tavLst>
                                    </p:anim>
                                    <p:anim calcmode="lin" valueType="num">
                                      <p:cBhvr>
                                        <p:cTn id="46"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anim calcmode="lin" valueType="num">
                                      <p:cBhvr>
                                        <p:cTn id="57" dur="500" fill="hold"/>
                                        <p:tgtEl>
                                          <p:spTgt spid="36"/>
                                        </p:tgtEl>
                                        <p:attrNameLst>
                                          <p:attrName>ppt_x</p:attrName>
                                        </p:attrNameLst>
                                      </p:cBhvr>
                                      <p:tavLst>
                                        <p:tav tm="0">
                                          <p:val>
                                            <p:strVal val="#ppt_x"/>
                                          </p:val>
                                        </p:tav>
                                        <p:tav tm="100000">
                                          <p:val>
                                            <p:strVal val="#ppt_x"/>
                                          </p:val>
                                        </p:tav>
                                      </p:tavLst>
                                    </p:anim>
                                    <p:anim calcmode="lin" valueType="num">
                                      <p:cBhvr>
                                        <p:cTn id="58" dur="500" fill="hold"/>
                                        <p:tgtEl>
                                          <p:spTgt spid="3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anim calcmode="lin" valueType="num">
                                      <p:cBhvr>
                                        <p:cTn id="74" dur="500" fill="hold"/>
                                        <p:tgtEl>
                                          <p:spTgt spid="18"/>
                                        </p:tgtEl>
                                        <p:attrNameLst>
                                          <p:attrName>ppt_x</p:attrName>
                                        </p:attrNameLst>
                                      </p:cBhvr>
                                      <p:tavLst>
                                        <p:tav tm="0">
                                          <p:val>
                                            <p:strVal val="#ppt_x"/>
                                          </p:val>
                                        </p:tav>
                                        <p:tav tm="100000">
                                          <p:val>
                                            <p:strVal val="#ppt_x"/>
                                          </p:val>
                                        </p:tav>
                                      </p:tavLst>
                                    </p:anim>
                                    <p:anim calcmode="lin" valueType="num">
                                      <p:cBhvr>
                                        <p:cTn id="75" dur="500" fill="hold"/>
                                        <p:tgtEl>
                                          <p:spTgt spid="1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anim calcmode="lin" valueType="num">
                                      <p:cBhvr>
                                        <p:cTn id="79" dur="500" fill="hold"/>
                                        <p:tgtEl>
                                          <p:spTgt spid="35"/>
                                        </p:tgtEl>
                                        <p:attrNameLst>
                                          <p:attrName>ppt_x</p:attrName>
                                        </p:attrNameLst>
                                      </p:cBhvr>
                                      <p:tavLst>
                                        <p:tav tm="0">
                                          <p:val>
                                            <p:strVal val="#ppt_x"/>
                                          </p:val>
                                        </p:tav>
                                        <p:tav tm="100000">
                                          <p:val>
                                            <p:strVal val="#ppt_x"/>
                                          </p:val>
                                        </p:tav>
                                      </p:tavLst>
                                    </p:anim>
                                    <p:anim calcmode="lin" valueType="num">
                                      <p:cBhvr>
                                        <p:cTn id="80" dur="500" fill="hold"/>
                                        <p:tgtEl>
                                          <p:spTgt spid="3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anim calcmode="lin" valueType="num">
                                      <p:cBhvr>
                                        <p:cTn id="89" dur="500" fill="hold"/>
                                        <p:tgtEl>
                                          <p:spTgt spid="48"/>
                                        </p:tgtEl>
                                        <p:attrNameLst>
                                          <p:attrName>ppt_x</p:attrName>
                                        </p:attrNameLst>
                                      </p:cBhvr>
                                      <p:tavLst>
                                        <p:tav tm="0">
                                          <p:val>
                                            <p:strVal val="#ppt_x"/>
                                          </p:val>
                                        </p:tav>
                                        <p:tav tm="100000">
                                          <p:val>
                                            <p:strVal val="#ppt_x"/>
                                          </p:val>
                                        </p:tav>
                                      </p:tavLst>
                                    </p:anim>
                                    <p:anim calcmode="lin" valueType="num">
                                      <p:cBhvr>
                                        <p:cTn id="9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3" grpId="0" animBg="1"/>
      <p:bldP spid="44" grpId="0" animBg="1"/>
      <p:bldP spid="45" grpId="0" animBg="1"/>
      <p:bldP spid="46" grpId="0" animBg="1"/>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10" name="箭头: 右 9">
            <a:extLst>
              <a:ext uri="{FF2B5EF4-FFF2-40B4-BE49-F238E27FC236}">
                <a16:creationId xmlns:a16="http://schemas.microsoft.com/office/drawing/2014/main" id="{E1EFCBAC-BCBD-4D70-9B1E-D1E7A6622B87}"/>
              </a:ext>
            </a:extLst>
          </p:cNvPr>
          <p:cNvSpPr/>
          <p:nvPr/>
        </p:nvSpPr>
        <p:spPr>
          <a:xfrm>
            <a:off x="5344917" y="2543303"/>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78A7FAE-463F-4CEA-8AF5-5F82E9315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939" y="2486641"/>
            <a:ext cx="4087376" cy="2980950"/>
          </a:xfrm>
          <a:prstGeom prst="rect">
            <a:avLst/>
          </a:prstGeom>
        </p:spPr>
      </p:pic>
      <p:sp>
        <p:nvSpPr>
          <p:cNvPr id="70" name="箭头: 右 69">
            <a:extLst>
              <a:ext uri="{FF2B5EF4-FFF2-40B4-BE49-F238E27FC236}">
                <a16:creationId xmlns:a16="http://schemas.microsoft.com/office/drawing/2014/main" id="{E4F6588C-790E-4E23-9285-43A0BFE8ABE6}"/>
              </a:ext>
            </a:extLst>
          </p:cNvPr>
          <p:cNvSpPr/>
          <p:nvPr/>
        </p:nvSpPr>
        <p:spPr>
          <a:xfrm>
            <a:off x="5344916" y="3520162"/>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874D1C5-5B06-4D4E-9574-54D4A947104D}"/>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0" name="文本占位符 7">
            <a:extLst>
              <a:ext uri="{FF2B5EF4-FFF2-40B4-BE49-F238E27FC236}">
                <a16:creationId xmlns:a16="http://schemas.microsoft.com/office/drawing/2014/main" id="{F90D5BB8-981A-400B-8C1C-C43DDF240A12}"/>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项目预期成果</a:t>
            </a:r>
          </a:p>
        </p:txBody>
      </p:sp>
      <p:sp>
        <p:nvSpPr>
          <p:cNvPr id="21" name="文本占位符 8">
            <a:extLst>
              <a:ext uri="{FF2B5EF4-FFF2-40B4-BE49-F238E27FC236}">
                <a16:creationId xmlns:a16="http://schemas.microsoft.com/office/drawing/2014/main" id="{08AB8A0F-6DEA-4C59-8E02-CDFF81281225}"/>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579383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35D192-A8A9-4F44-BA34-142ED43E685A}"/>
              </a:ext>
            </a:extLst>
          </p:cNvPr>
          <p:cNvSpPr>
            <a:spLocks noGrp="1"/>
          </p:cNvSpPr>
          <p:nvPr>
            <p:ph type="body" sz="quarter" idx="11"/>
          </p:nvPr>
        </p:nvSpPr>
        <p:spPr>
          <a:xfrm>
            <a:off x="1817431" y="2550160"/>
            <a:ext cx="5798382" cy="878840"/>
          </a:xfrm>
        </p:spPr>
        <p:txBody>
          <a:bodyPr/>
          <a:lstStyle/>
          <a:p>
            <a:r>
              <a:rPr lang="en-US" altLang="zh-CN" sz="8000" dirty="0"/>
              <a:t>Q&amp;A</a:t>
            </a:r>
            <a:endParaRPr lang="zh-CN" altLang="en-US" sz="8000" dirty="0"/>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吴清晏</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7" name="矩形 6">
            <a:extLst>
              <a:ext uri="{FF2B5EF4-FFF2-40B4-BE49-F238E27FC236}">
                <a16:creationId xmlns:a16="http://schemas.microsoft.com/office/drawing/2014/main" id="{8D0E9929-D8BA-4D54-A01B-342B860B3AC4}"/>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李必信</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2024</a:t>
            </a:r>
            <a:r>
              <a:rPr kumimoji="0" lang="en-US" altLang="zh-CN" sz="2000" i="0" u="none" strike="noStrike" kern="1200" cap="none" spc="0" normalizeH="0" baseline="0" noProof="0" dirty="0">
                <a:ln>
                  <a:noFill/>
                </a:ln>
                <a:solidFill>
                  <a:schemeClr val="accent1"/>
                </a:solidFill>
                <a:effectLst/>
                <a:uLnTx/>
                <a:uFillTx/>
                <a:latin typeface="Arial"/>
                <a:cs typeface="+mn-ea"/>
              </a:rPr>
              <a:t>/04/10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transition>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70" name="箭头: 右 69">
            <a:extLst>
              <a:ext uri="{FF2B5EF4-FFF2-40B4-BE49-F238E27FC236}">
                <a16:creationId xmlns:a16="http://schemas.microsoft.com/office/drawing/2014/main" id="{E4F6588C-790E-4E23-9285-43A0BFE8ABE6}"/>
              </a:ext>
            </a:extLst>
          </p:cNvPr>
          <p:cNvSpPr/>
          <p:nvPr/>
        </p:nvSpPr>
        <p:spPr>
          <a:xfrm>
            <a:off x="5344917" y="4478280"/>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A3DADDB-7D98-464A-A6E7-E76B2C2638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7895"/>
          <a:stretch/>
        </p:blipFill>
        <p:spPr bwMode="auto">
          <a:xfrm>
            <a:off x="6561589" y="2379720"/>
            <a:ext cx="4957311" cy="1810885"/>
          </a:xfrm>
          <a:prstGeom prst="rect">
            <a:avLst/>
          </a:prstGeom>
          <a:noFill/>
          <a:ln>
            <a:noFill/>
          </a:ln>
        </p:spPr>
      </p:pic>
      <p:sp>
        <p:nvSpPr>
          <p:cNvPr id="20" name="文本框 19">
            <a:extLst>
              <a:ext uri="{FF2B5EF4-FFF2-40B4-BE49-F238E27FC236}">
                <a16:creationId xmlns:a16="http://schemas.microsoft.com/office/drawing/2014/main" id="{F079851F-E77B-49E7-BC85-590B1267739F}"/>
              </a:ext>
            </a:extLst>
          </p:cNvPr>
          <p:cNvSpPr txBox="1"/>
          <p:nvPr/>
        </p:nvSpPr>
        <p:spPr>
          <a:xfrm>
            <a:off x="7449381" y="4190605"/>
            <a:ext cx="3181726" cy="38125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1600" dirty="0">
                <a:solidFill>
                  <a:srgbClr val="445437"/>
                </a:solidFill>
                <a:ea typeface="+mn-ea"/>
                <a:cs typeface="+mn-ea"/>
              </a:rPr>
              <a:t>错误报告数据示例</a:t>
            </a:r>
          </a:p>
        </p:txBody>
      </p:sp>
      <p:pic>
        <p:nvPicPr>
          <p:cNvPr id="6" name="图形 5">
            <a:extLst>
              <a:ext uri="{FF2B5EF4-FFF2-40B4-BE49-F238E27FC236}">
                <a16:creationId xmlns:a16="http://schemas.microsoft.com/office/drawing/2014/main" id="{3083EC6C-EB2A-4B7B-AE5A-DB4515ADEC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4759" y="5159154"/>
            <a:ext cx="2088232" cy="678860"/>
          </a:xfrm>
          <a:prstGeom prst="rect">
            <a:avLst/>
          </a:prstGeom>
        </p:spPr>
      </p:pic>
      <p:grpSp>
        <p:nvGrpSpPr>
          <p:cNvPr id="11" name="组合 10">
            <a:extLst>
              <a:ext uri="{FF2B5EF4-FFF2-40B4-BE49-F238E27FC236}">
                <a16:creationId xmlns:a16="http://schemas.microsoft.com/office/drawing/2014/main" id="{6F8CF4DE-D701-496C-9A8F-045BF438C189}"/>
              </a:ext>
            </a:extLst>
          </p:cNvPr>
          <p:cNvGrpSpPr/>
          <p:nvPr/>
        </p:nvGrpSpPr>
        <p:grpSpPr>
          <a:xfrm>
            <a:off x="8063754" y="4568363"/>
            <a:ext cx="2030669" cy="462407"/>
            <a:chOff x="7691722" y="5854444"/>
            <a:chExt cx="2030669" cy="462407"/>
          </a:xfrm>
        </p:grpSpPr>
        <p:pic>
          <p:nvPicPr>
            <p:cNvPr id="1028" name="Picture 4" descr="Owner avatar">
              <a:extLst>
                <a:ext uri="{FF2B5EF4-FFF2-40B4-BE49-F238E27FC236}">
                  <a16:creationId xmlns:a16="http://schemas.microsoft.com/office/drawing/2014/main" id="{DE964430-6BE3-44D8-89E1-A0FC2888CF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722" y="5859651"/>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D364E618-B338-47EB-BEF8-398C4E104BC2}"/>
                </a:ext>
              </a:extLst>
            </p:cNvPr>
            <p:cNvSpPr txBox="1"/>
            <p:nvPr/>
          </p:nvSpPr>
          <p:spPr>
            <a:xfrm>
              <a:off x="7920322" y="5854444"/>
              <a:ext cx="1802069" cy="38536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1600" b="1" i="0" u="none" strike="noStrike" dirty="0" err="1">
                  <a:solidFill>
                    <a:schemeClr val="tx1"/>
                  </a:solidFill>
                  <a:effectLst/>
                  <a:latin typeface="-apple-system"/>
                  <a:hlinkClick r:id="rId7">
                    <a:extLst>
                      <a:ext uri="{A12FA001-AC4F-418D-AE19-62706E023703}">
                        <ahyp:hlinkClr xmlns:ahyp="http://schemas.microsoft.com/office/drawing/2018/hyperlinkcolor" val="tx"/>
                      </a:ext>
                    </a:extLst>
                  </a:hlinkClick>
                </a:rPr>
                <a:t>eclipse.jdt.core</a:t>
              </a:r>
              <a:endParaRPr lang="zh-CN" altLang="en-US" sz="1600" dirty="0">
                <a:solidFill>
                  <a:schemeClr val="tx1"/>
                </a:solidFill>
                <a:ea typeface="+mn-ea"/>
                <a:cs typeface="+mn-ea"/>
              </a:endParaRPr>
            </a:p>
          </p:txBody>
        </p:sp>
      </p:grpSp>
      <p:grpSp>
        <p:nvGrpSpPr>
          <p:cNvPr id="14" name="组合 13">
            <a:extLst>
              <a:ext uri="{FF2B5EF4-FFF2-40B4-BE49-F238E27FC236}">
                <a16:creationId xmlns:a16="http://schemas.microsoft.com/office/drawing/2014/main" id="{E5716220-50E1-4E1E-967E-6CF6BE7DBD7C}"/>
              </a:ext>
            </a:extLst>
          </p:cNvPr>
          <p:cNvGrpSpPr/>
          <p:nvPr/>
        </p:nvGrpSpPr>
        <p:grpSpPr>
          <a:xfrm>
            <a:off x="6561589" y="4870212"/>
            <a:ext cx="1210803" cy="518161"/>
            <a:chOff x="7230253" y="4567889"/>
            <a:chExt cx="1210803" cy="518161"/>
          </a:xfrm>
        </p:grpSpPr>
        <p:pic>
          <p:nvPicPr>
            <p:cNvPr id="1030" name="Picture 6">
              <a:extLst>
                <a:ext uri="{FF2B5EF4-FFF2-40B4-BE49-F238E27FC236}">
                  <a16:creationId xmlns:a16="http://schemas.microsoft.com/office/drawing/2014/main" id="{3E0BAD53-BEE3-4EBA-A599-5113F5C819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253" y="4567889"/>
              <a:ext cx="457201" cy="518161"/>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09F11728-BF27-46A0-A52B-8A352C5D177B}"/>
                </a:ext>
              </a:extLst>
            </p:cNvPr>
            <p:cNvSpPr txBox="1"/>
            <p:nvPr/>
          </p:nvSpPr>
          <p:spPr>
            <a:xfrm>
              <a:off x="7458854" y="4614368"/>
              <a:ext cx="982202" cy="38536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1600" b="1" dirty="0">
                  <a:solidFill>
                    <a:schemeClr val="tx1"/>
                  </a:solidFill>
                  <a:latin typeface="-apple-system"/>
                  <a:ea typeface="+mn-ea"/>
                  <a:cs typeface="+mn-ea"/>
                </a:rPr>
                <a:t>BIRT</a:t>
              </a:r>
              <a:endParaRPr lang="zh-CN" altLang="en-US" sz="1600" dirty="0">
                <a:solidFill>
                  <a:schemeClr val="tx1"/>
                </a:solidFill>
                <a:ea typeface="+mn-ea"/>
                <a:cs typeface="+mn-ea"/>
              </a:endParaRPr>
            </a:p>
          </p:txBody>
        </p:sp>
      </p:grpSp>
      <p:grpSp>
        <p:nvGrpSpPr>
          <p:cNvPr id="15" name="组合 14">
            <a:extLst>
              <a:ext uri="{FF2B5EF4-FFF2-40B4-BE49-F238E27FC236}">
                <a16:creationId xmlns:a16="http://schemas.microsoft.com/office/drawing/2014/main" id="{B8F90EDF-A108-4FAD-88FC-CB57EB11F9A3}"/>
              </a:ext>
            </a:extLst>
          </p:cNvPr>
          <p:cNvGrpSpPr/>
          <p:nvPr/>
        </p:nvGrpSpPr>
        <p:grpSpPr>
          <a:xfrm>
            <a:off x="8133865" y="5859651"/>
            <a:ext cx="1344206" cy="995811"/>
            <a:chOff x="6069748" y="5498584"/>
            <a:chExt cx="1665011" cy="1229107"/>
          </a:xfrm>
        </p:grpSpPr>
        <p:pic>
          <p:nvPicPr>
            <p:cNvPr id="1034" name="Picture 10">
              <a:extLst>
                <a:ext uri="{FF2B5EF4-FFF2-40B4-BE49-F238E27FC236}">
                  <a16:creationId xmlns:a16="http://schemas.microsoft.com/office/drawing/2014/main" id="{C83FDB5A-F239-472B-AA8D-8AC6D810A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9748" y="5498584"/>
              <a:ext cx="1665011" cy="1229107"/>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467C62AD-41EB-4E47-9A9B-D8531C269790}"/>
                </a:ext>
              </a:extLst>
            </p:cNvPr>
            <p:cNvSpPr txBox="1"/>
            <p:nvPr/>
          </p:nvSpPr>
          <p:spPr>
            <a:xfrm>
              <a:off x="6415987" y="5897793"/>
              <a:ext cx="982202" cy="45871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2000" b="1" dirty="0">
                  <a:solidFill>
                    <a:schemeClr val="tx1"/>
                  </a:solidFill>
                  <a:latin typeface="-apple-system"/>
                  <a:ea typeface="+mn-ea"/>
                  <a:cs typeface="+mn-ea"/>
                </a:rPr>
                <a:t>SWT</a:t>
              </a:r>
              <a:endParaRPr lang="zh-CN" altLang="en-US" sz="2000" dirty="0">
                <a:solidFill>
                  <a:schemeClr val="tx1"/>
                </a:solidFill>
                <a:ea typeface="+mn-ea"/>
                <a:cs typeface="+mn-ea"/>
              </a:endParaRPr>
            </a:p>
          </p:txBody>
        </p:sp>
      </p:grpSp>
      <p:pic>
        <p:nvPicPr>
          <p:cNvPr id="1036" name="Picture 12" descr="Tomcat Home">
            <a:extLst>
              <a:ext uri="{FF2B5EF4-FFF2-40B4-BE49-F238E27FC236}">
                <a16:creationId xmlns:a16="http://schemas.microsoft.com/office/drawing/2014/main" id="{2FEA2ED3-FBC8-4029-82A2-FE1407A987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4423" y="5052508"/>
            <a:ext cx="1228725" cy="87630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038" name="Picture 14" descr="Blog | Folder IT">
            <a:extLst>
              <a:ext uri="{FF2B5EF4-FFF2-40B4-BE49-F238E27FC236}">
                <a16:creationId xmlns:a16="http://schemas.microsoft.com/office/drawing/2014/main" id="{63955EB6-2B82-4127-863B-6CEA252588D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392" t="13974" r="17324" b="6112"/>
          <a:stretch/>
        </p:blipFill>
        <p:spPr bwMode="auto">
          <a:xfrm>
            <a:off x="6655273" y="5388373"/>
            <a:ext cx="1133673" cy="14093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a16="http://schemas.microsoft.com/office/drawing/2014/main" id="{5535E836-8AE8-46B5-8704-17B06C862D84}"/>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3" name="文本占位符 7">
            <a:extLst>
              <a:ext uri="{FF2B5EF4-FFF2-40B4-BE49-F238E27FC236}">
                <a16:creationId xmlns:a16="http://schemas.microsoft.com/office/drawing/2014/main" id="{6417CBF4-FAEF-4FFF-9471-B319439D280F}"/>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项目预期成果</a:t>
            </a:r>
          </a:p>
        </p:txBody>
      </p:sp>
      <p:sp>
        <p:nvSpPr>
          <p:cNvPr id="34" name="文本占位符 8">
            <a:extLst>
              <a:ext uri="{FF2B5EF4-FFF2-40B4-BE49-F238E27FC236}">
                <a16:creationId xmlns:a16="http://schemas.microsoft.com/office/drawing/2014/main" id="{7396DB3B-0A1F-4937-AD30-FB364E5CCD3A}"/>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130570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70" name="箭头: 右 69">
            <a:extLst>
              <a:ext uri="{FF2B5EF4-FFF2-40B4-BE49-F238E27FC236}">
                <a16:creationId xmlns:a16="http://schemas.microsoft.com/office/drawing/2014/main" id="{E4F6588C-790E-4E23-9285-43A0BFE8ABE6}"/>
              </a:ext>
            </a:extLst>
          </p:cNvPr>
          <p:cNvSpPr/>
          <p:nvPr/>
        </p:nvSpPr>
        <p:spPr>
          <a:xfrm>
            <a:off x="5344917" y="5433266"/>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50" name="Picture 2" descr="codeBert Architechture, with bimodal inputs">
            <a:extLst>
              <a:ext uri="{FF2B5EF4-FFF2-40B4-BE49-F238E27FC236}">
                <a16:creationId xmlns:a16="http://schemas.microsoft.com/office/drawing/2014/main" id="{C18B70A1-2BA0-4F23-A63D-4807731E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560" y="2557027"/>
            <a:ext cx="4872765" cy="274267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60413A35-8BAA-4D60-8871-38114FCE5753}"/>
              </a:ext>
            </a:extLst>
          </p:cNvPr>
          <p:cNvSpPr txBox="1"/>
          <p:nvPr/>
        </p:nvSpPr>
        <p:spPr>
          <a:xfrm>
            <a:off x="7612079" y="5433266"/>
            <a:ext cx="3181726" cy="38125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1600" dirty="0">
                <a:solidFill>
                  <a:srgbClr val="445437"/>
                </a:solidFill>
                <a:ea typeface="+mn-ea"/>
                <a:cs typeface="+mn-ea"/>
              </a:rPr>
              <a:t>预训练</a:t>
            </a:r>
            <a:r>
              <a:rPr lang="en-US" altLang="zh-CN" sz="1600" dirty="0">
                <a:solidFill>
                  <a:srgbClr val="445437"/>
                </a:solidFill>
                <a:ea typeface="+mn-ea"/>
                <a:cs typeface="+mn-ea"/>
              </a:rPr>
              <a:t>NL-PL</a:t>
            </a:r>
            <a:r>
              <a:rPr lang="zh-CN" altLang="en-US" sz="1600" dirty="0">
                <a:solidFill>
                  <a:srgbClr val="445437"/>
                </a:solidFill>
                <a:ea typeface="+mn-ea"/>
                <a:cs typeface="+mn-ea"/>
              </a:rPr>
              <a:t>大模型</a:t>
            </a:r>
          </a:p>
        </p:txBody>
      </p:sp>
      <p:sp>
        <p:nvSpPr>
          <p:cNvPr id="21" name="矩形 20">
            <a:extLst>
              <a:ext uri="{FF2B5EF4-FFF2-40B4-BE49-F238E27FC236}">
                <a16:creationId xmlns:a16="http://schemas.microsoft.com/office/drawing/2014/main" id="{DBD8E2A3-96CE-492E-B6E2-227A4DFCCDE5}"/>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3" name="文本占位符 7">
            <a:extLst>
              <a:ext uri="{FF2B5EF4-FFF2-40B4-BE49-F238E27FC236}">
                <a16:creationId xmlns:a16="http://schemas.microsoft.com/office/drawing/2014/main" id="{27848938-B186-422C-A707-F25C12E7C915}"/>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项目预期成果</a:t>
            </a:r>
          </a:p>
        </p:txBody>
      </p:sp>
      <p:sp>
        <p:nvSpPr>
          <p:cNvPr id="24" name="文本占位符 8">
            <a:extLst>
              <a:ext uri="{FF2B5EF4-FFF2-40B4-BE49-F238E27FC236}">
                <a16:creationId xmlns:a16="http://schemas.microsoft.com/office/drawing/2014/main" id="{E56EC7F8-7A7D-463A-B2E4-B25B3BF83BC4}"/>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1531241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描绘“Transformer模型”的示意图，这个模型能够处理&quot;错误报告&quot;和代码语言，可以帮助开发人员定位错误。需要体现“多层”，“神经网络“，”立体感“。画风简约，白色背景">
            <a:extLst>
              <a:ext uri="{FF2B5EF4-FFF2-40B4-BE49-F238E27FC236}">
                <a16:creationId xmlns:a16="http://schemas.microsoft.com/office/drawing/2014/main" id="{6B8DD1D2-DB7D-4C19-AA97-349AF62B1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807" y="3237561"/>
            <a:ext cx="3215155" cy="321515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38" name="矩形 37">
            <a:extLst>
              <a:ext uri="{FF2B5EF4-FFF2-40B4-BE49-F238E27FC236}">
                <a16:creationId xmlns:a16="http://schemas.microsoft.com/office/drawing/2014/main" id="{03D73B58-EB3A-4EB5-823D-A43361251A19}"/>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64" name="文本占位符 7">
            <a:extLst>
              <a:ext uri="{FF2B5EF4-FFF2-40B4-BE49-F238E27FC236}">
                <a16:creationId xmlns:a16="http://schemas.microsoft.com/office/drawing/2014/main" id="{34AEDED0-2894-4843-892C-D1227BFC608B}"/>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项目预期成果</a:t>
            </a:r>
          </a:p>
        </p:txBody>
      </p:sp>
      <p:sp>
        <p:nvSpPr>
          <p:cNvPr id="65" name="文本占位符 8">
            <a:extLst>
              <a:ext uri="{FF2B5EF4-FFF2-40B4-BE49-F238E27FC236}">
                <a16:creationId xmlns:a16="http://schemas.microsoft.com/office/drawing/2014/main" id="{87D452FD-C54D-4E0D-A2C5-6F735ABDC24D}"/>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pic>
        <p:nvPicPr>
          <p:cNvPr id="4" name="图形 3" descr="复选标记 纯色填充">
            <a:extLst>
              <a:ext uri="{FF2B5EF4-FFF2-40B4-BE49-F238E27FC236}">
                <a16:creationId xmlns:a16="http://schemas.microsoft.com/office/drawing/2014/main" id="{36CA0037-9AB7-4F08-A01C-B17D73ABB9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7582" y="2356223"/>
            <a:ext cx="768417" cy="768417"/>
          </a:xfrm>
          <a:prstGeom prst="rect">
            <a:avLst/>
          </a:prstGeom>
        </p:spPr>
      </p:pic>
      <p:pic>
        <p:nvPicPr>
          <p:cNvPr id="20" name="图形 19" descr="复选标记 纯色填充">
            <a:extLst>
              <a:ext uri="{FF2B5EF4-FFF2-40B4-BE49-F238E27FC236}">
                <a16:creationId xmlns:a16="http://schemas.microsoft.com/office/drawing/2014/main" id="{5EC935D6-9684-45CA-91D0-F3A5EBC9B2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7581" y="3310298"/>
            <a:ext cx="768417" cy="768417"/>
          </a:xfrm>
          <a:prstGeom prst="rect">
            <a:avLst/>
          </a:prstGeom>
        </p:spPr>
      </p:pic>
      <p:pic>
        <p:nvPicPr>
          <p:cNvPr id="22" name="图形 21" descr="复选标记 纯色填充">
            <a:extLst>
              <a:ext uri="{FF2B5EF4-FFF2-40B4-BE49-F238E27FC236}">
                <a16:creationId xmlns:a16="http://schemas.microsoft.com/office/drawing/2014/main" id="{D5123011-8D5A-4260-8FEC-F51B0A921C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7581" y="4264373"/>
            <a:ext cx="768417" cy="768417"/>
          </a:xfrm>
          <a:prstGeom prst="rect">
            <a:avLst/>
          </a:prstGeom>
        </p:spPr>
      </p:pic>
      <p:pic>
        <p:nvPicPr>
          <p:cNvPr id="23" name="图形 22" descr="复选标记 纯色填充">
            <a:extLst>
              <a:ext uri="{FF2B5EF4-FFF2-40B4-BE49-F238E27FC236}">
                <a16:creationId xmlns:a16="http://schemas.microsoft.com/office/drawing/2014/main" id="{39AA28D0-988F-43F6-9C4D-79B22EB080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7583" y="5218448"/>
            <a:ext cx="768417" cy="768417"/>
          </a:xfrm>
          <a:prstGeom prst="rect">
            <a:avLst/>
          </a:prstGeom>
        </p:spPr>
      </p:pic>
      <p:grpSp>
        <p:nvGrpSpPr>
          <p:cNvPr id="6" name="组合 5">
            <a:extLst>
              <a:ext uri="{FF2B5EF4-FFF2-40B4-BE49-F238E27FC236}">
                <a16:creationId xmlns:a16="http://schemas.microsoft.com/office/drawing/2014/main" id="{F2CE3E60-820F-455A-BC59-0BD9CFD4DD28}"/>
              </a:ext>
            </a:extLst>
          </p:cNvPr>
          <p:cNvGrpSpPr/>
          <p:nvPr/>
        </p:nvGrpSpPr>
        <p:grpSpPr>
          <a:xfrm>
            <a:off x="7896725" y="1119503"/>
            <a:ext cx="3096932" cy="3096932"/>
            <a:chOff x="6527989" y="2889933"/>
            <a:chExt cx="3096932" cy="3096932"/>
          </a:xfrm>
        </p:grpSpPr>
        <p:pic>
          <p:nvPicPr>
            <p:cNvPr id="3076" name="Picture 4" descr="描绘“训练数据集”的示意图，该数据集关注软件错误报告。需要体现“数据丰富”。画风简约，白色背景">
              <a:extLst>
                <a:ext uri="{FF2B5EF4-FFF2-40B4-BE49-F238E27FC236}">
                  <a16:creationId xmlns:a16="http://schemas.microsoft.com/office/drawing/2014/main" id="{9D699188-36F1-4CD0-93BF-A0CDFD48F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989" y="2889933"/>
              <a:ext cx="3096932" cy="3096932"/>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77E8F3AF-2082-4659-A5A0-8F1DDF43BCEC}"/>
                </a:ext>
              </a:extLst>
            </p:cNvPr>
            <p:cNvSpPr txBox="1"/>
            <p:nvPr/>
          </p:nvSpPr>
          <p:spPr>
            <a:xfrm>
              <a:off x="6623049" y="2909458"/>
              <a:ext cx="901701" cy="254813"/>
            </a:xfrm>
            <a:prstGeom prst="rect">
              <a:avLst/>
            </a:prstGeom>
            <a:solidFill>
              <a:schemeClr val="bg1"/>
            </a:solidFill>
            <a:effectLst>
              <a:softEdge rad="38100"/>
            </a:effectLst>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900" dirty="0">
                  <a:solidFill>
                    <a:srgbClr val="445437"/>
                  </a:solidFill>
                  <a:ea typeface="+mn-ea"/>
                  <a:cs typeface="+mn-ea"/>
                </a:rPr>
                <a:t>训练数据集</a:t>
              </a:r>
            </a:p>
          </p:txBody>
        </p:sp>
      </p:grpSp>
      <p:grpSp>
        <p:nvGrpSpPr>
          <p:cNvPr id="5" name="组合 4">
            <a:extLst>
              <a:ext uri="{FF2B5EF4-FFF2-40B4-BE49-F238E27FC236}">
                <a16:creationId xmlns:a16="http://schemas.microsoft.com/office/drawing/2014/main" id="{CC67C65E-27E6-423B-929E-62B1013B32CF}"/>
              </a:ext>
            </a:extLst>
          </p:cNvPr>
          <p:cNvGrpSpPr/>
          <p:nvPr/>
        </p:nvGrpSpPr>
        <p:grpSpPr>
          <a:xfrm>
            <a:off x="9203366" y="3355784"/>
            <a:ext cx="2401255" cy="3143728"/>
            <a:chOff x="8156759" y="1069845"/>
            <a:chExt cx="2401255" cy="3143728"/>
          </a:xfrm>
        </p:grpSpPr>
        <p:pic>
          <p:nvPicPr>
            <p:cNvPr id="3074" name="Picture 2" descr="描绘“论文综述”的示意图，需要体现“论文覆盖广”，“内容丰富”。画风简约，白色背景">
              <a:extLst>
                <a:ext uri="{FF2B5EF4-FFF2-40B4-BE49-F238E27FC236}">
                  <a16:creationId xmlns:a16="http://schemas.microsoft.com/office/drawing/2014/main" id="{C5A31594-AAF6-4E7D-9342-7BF3E9139C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679" t="4538" r="15732" b="4356"/>
            <a:stretch/>
          </p:blipFill>
          <p:spPr bwMode="auto">
            <a:xfrm>
              <a:off x="8156759" y="1069845"/>
              <a:ext cx="2401255" cy="314372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2731A101-A188-4A06-A8D1-301977E6F00E}"/>
                </a:ext>
              </a:extLst>
            </p:cNvPr>
            <p:cNvSpPr txBox="1"/>
            <p:nvPr/>
          </p:nvSpPr>
          <p:spPr>
            <a:xfrm>
              <a:off x="8195413" y="1109019"/>
              <a:ext cx="921070" cy="236796"/>
            </a:xfrm>
            <a:prstGeom prst="rect">
              <a:avLst/>
            </a:prstGeom>
            <a:solidFill>
              <a:schemeClr val="bg1">
                <a:alpha val="96000"/>
              </a:schemeClr>
            </a:solidFill>
            <a:effectLst>
              <a:softEdge rad="38100"/>
            </a:effectLst>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800" dirty="0">
                  <a:solidFill>
                    <a:srgbClr val="445437"/>
                  </a:solidFill>
                  <a:ea typeface="+mn-ea"/>
                  <a:cs typeface="+mn-ea"/>
                </a:rPr>
                <a:t>PAPER REVIEW</a:t>
              </a:r>
              <a:endParaRPr lang="zh-CN" altLang="en-US" sz="800" dirty="0">
                <a:solidFill>
                  <a:srgbClr val="445437"/>
                </a:solidFill>
                <a:ea typeface="+mn-ea"/>
                <a:cs typeface="+mn-ea"/>
              </a:endParaRPr>
            </a:p>
          </p:txBody>
        </p:sp>
      </p:grpSp>
    </p:spTree>
    <p:extLst>
      <p:ext uri="{BB962C8B-B14F-4D97-AF65-F5344CB8AC3E}">
        <p14:creationId xmlns:p14="http://schemas.microsoft.com/office/powerpoint/2010/main" val="3530060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75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750"/>
                                        <p:tgtEl>
                                          <p:spTgt spid="22"/>
                                        </p:tgtEl>
                                      </p:cBhvr>
                                    </p:animEffect>
                                  </p:childTnLst>
                                </p:cTn>
                              </p:par>
                              <p:par>
                                <p:cTn id="14" presetID="22" presetClass="entr" presetSubtype="4"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750"/>
                                        <p:tgtEl>
                                          <p:spTgt spid="23"/>
                                        </p:tgtEl>
                                      </p:cBhvr>
                                    </p:animEffect>
                                  </p:childTnLst>
                                </p:cTn>
                              </p:par>
                              <p:par>
                                <p:cTn id="17" presetID="21"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1000"/>
                                        <p:tgtEl>
                                          <p:spTgt spid="6"/>
                                        </p:tgtEl>
                                      </p:cBhvr>
                                    </p:animEffect>
                                  </p:childTnLst>
                                </p:cTn>
                              </p:par>
                              <p:par>
                                <p:cTn id="20" presetID="21" presetClass="entr" presetSubtype="1" fill="hold"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750"/>
                                        <p:tgtEl>
                                          <p:spTgt spid="5"/>
                                        </p:tgtEl>
                                      </p:cBhvr>
                                    </p:animEffect>
                                  </p:childTnLst>
                                </p:cTn>
                              </p:par>
                              <p:par>
                                <p:cTn id="23" presetID="21" presetClass="entr" presetSubtype="1" fill="hold" nodeType="withEffect">
                                  <p:stCondLst>
                                    <p:cond delay="500"/>
                                  </p:stCondLst>
                                  <p:childTnLst>
                                    <p:set>
                                      <p:cBhvr>
                                        <p:cTn id="24" dur="1" fill="hold">
                                          <p:stCondLst>
                                            <p:cond delay="0"/>
                                          </p:stCondLst>
                                        </p:cTn>
                                        <p:tgtEl>
                                          <p:spTgt spid="3078"/>
                                        </p:tgtEl>
                                        <p:attrNameLst>
                                          <p:attrName>style.visibility</p:attrName>
                                        </p:attrNameLst>
                                      </p:cBhvr>
                                      <p:to>
                                        <p:strVal val="visible"/>
                                      </p:to>
                                    </p:set>
                                    <p:animEffect transition="in" filter="wheel(1)">
                                      <p:cBhvr>
                                        <p:cTn id="25"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成员分工</a:t>
            </a:r>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r>
              <a:rPr lang="en-US" altLang="zh-CN" dirty="0"/>
              <a:t>Division of Work</a:t>
            </a:r>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3"/>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TotalTime>
  <Words>5697</Words>
  <Application>Microsoft Office PowerPoint</Application>
  <PresentationFormat>宽屏</PresentationFormat>
  <Paragraphs>1035</Paragraphs>
  <Slides>50</Slides>
  <Notes>47</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50</vt:i4>
      </vt:variant>
    </vt:vector>
  </HeadingPairs>
  <TitlesOfParts>
    <vt:vector size="65" baseType="lpstr">
      <vt:lpstr>-apple-system</vt:lpstr>
      <vt:lpstr>LMRoman12-Regular-Identity-H</vt:lpstr>
      <vt:lpstr>等线</vt:lpstr>
      <vt:lpstr>宋体</vt:lpstr>
      <vt:lpstr>宋体</vt:lpstr>
      <vt:lpstr>微软雅黑</vt:lpstr>
      <vt:lpstr>微软雅黑</vt:lpstr>
      <vt:lpstr>Arial</vt:lpstr>
      <vt:lpstr>Calibri</vt:lpstr>
      <vt:lpstr>Century Gothic</vt:lpstr>
      <vt:lpstr>Open Sans</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Qingyan Wu</cp:lastModifiedBy>
  <cp:revision>139</cp:revision>
  <dcterms:created xsi:type="dcterms:W3CDTF">2019-03-11T14:11:26Z</dcterms:created>
  <dcterms:modified xsi:type="dcterms:W3CDTF">2024-04-09T15:31:13Z</dcterms:modified>
</cp:coreProperties>
</file>